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gif" ContentType="image/gif"/>
  <Default Extension="wmf" ContentType="image/x-wmf"/>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4"/>
  </p:handoutMasterIdLst>
  <p:sldIdLst>
    <p:sldId id="285" r:id="rId3"/>
    <p:sldId id="339" r:id="rId5"/>
    <p:sldId id="340" r:id="rId6"/>
    <p:sldId id="268" r:id="rId7"/>
    <p:sldId id="341" r:id="rId8"/>
    <p:sldId id="342" r:id="rId9"/>
    <p:sldId id="384" r:id="rId10"/>
    <p:sldId id="385" r:id="rId11"/>
    <p:sldId id="386" r:id="rId12"/>
    <p:sldId id="387" r:id="rId13"/>
    <p:sldId id="388" r:id="rId14"/>
    <p:sldId id="343" r:id="rId15"/>
    <p:sldId id="344" r:id="rId16"/>
    <p:sldId id="345" r:id="rId17"/>
    <p:sldId id="346" r:id="rId18"/>
    <p:sldId id="347" r:id="rId19"/>
    <p:sldId id="348" r:id="rId20"/>
    <p:sldId id="349" r:id="rId21"/>
    <p:sldId id="350" r:id="rId22"/>
    <p:sldId id="351" r:id="rId23"/>
    <p:sldId id="352" r:id="rId24"/>
    <p:sldId id="353" r:id="rId25"/>
    <p:sldId id="354" r:id="rId26"/>
    <p:sldId id="391" r:id="rId27"/>
    <p:sldId id="392" r:id="rId28"/>
    <p:sldId id="377" r:id="rId29"/>
    <p:sldId id="376" r:id="rId30"/>
    <p:sldId id="389" r:id="rId31"/>
    <p:sldId id="358" r:id="rId32"/>
    <p:sldId id="359" r:id="rId33"/>
    <p:sldId id="361" r:id="rId34"/>
    <p:sldId id="362" r:id="rId35"/>
    <p:sldId id="363" r:id="rId36"/>
    <p:sldId id="364" r:id="rId37"/>
    <p:sldId id="371" r:id="rId38"/>
    <p:sldId id="365" r:id="rId39"/>
    <p:sldId id="366" r:id="rId40"/>
    <p:sldId id="367" r:id="rId41"/>
    <p:sldId id="368" r:id="rId42"/>
    <p:sldId id="383" r:id="rId43"/>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79D9"/>
    <a:srgbClr val="000000"/>
    <a:srgbClr val="FF99CC"/>
    <a:srgbClr val="FF9900"/>
    <a:srgbClr val="FF00FF"/>
    <a:srgbClr val="A8A8A8"/>
    <a:srgbClr val="7B64A9"/>
    <a:srgbClr val="2CAF85"/>
    <a:srgbClr val="E7B82A"/>
    <a:srgbClr val="7C65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63" autoAdjust="0"/>
    <p:restoredTop sz="94660"/>
  </p:normalViewPr>
  <p:slideViewPr>
    <p:cSldViewPr snapToGrid="0" showGuides="1">
      <p:cViewPr varScale="1">
        <p:scale>
          <a:sx n="96" d="100"/>
          <a:sy n="96" d="100"/>
        </p:scale>
        <p:origin x="113" y="51"/>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notesViewPr>
    <p:cSldViewPr snapToGrid="0">
      <p:cViewPr varScale="1">
        <p:scale>
          <a:sx n="88" d="100"/>
          <a:sy n="88" d="100"/>
        </p:scale>
        <p:origin x="2964"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gs" Target="tags/tag1.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182928-1A80-4A20-95F1-6ADCF7274C5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PPTonna Design Workshop</a:t>
            </a: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DA8AD9-B3B0-40B3-9571-0227D18AE2AC}"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F8565D-85F6-41A3-A774-D7FE33DD18B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PPTonna Design Workshop</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75B986-4387-48AF-B92D-1EEBF338F455}"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r>
              <a:rPr lang="en-US" altLang="zh-CN"/>
              <a:t>PPTonna Design Workshop</a:t>
            </a:r>
            <a:endParaRPr lang="zh-CN" altLang="en-US"/>
          </a:p>
        </p:txBody>
      </p:sp>
      <p:sp>
        <p:nvSpPr>
          <p:cNvPr id="5" name="灯片编号占位符 4"/>
          <p:cNvSpPr>
            <a:spLocks noGrp="1"/>
          </p:cNvSpPr>
          <p:nvPr>
            <p:ph type="sldNum" sz="quarter" idx="11"/>
          </p:nvPr>
        </p:nvSpPr>
        <p:spPr/>
        <p:txBody>
          <a:bodyPr/>
          <a:lstStyle/>
          <a:p>
            <a:fld id="{7875B986-4387-48AF-B92D-1EEBF338F45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r>
              <a:rPr lang="en-US" altLang="zh-CN"/>
              <a:t>PPTonna Design Workshop</a:t>
            </a:r>
            <a:endParaRPr lang="zh-CN" altLang="en-US"/>
          </a:p>
        </p:txBody>
      </p:sp>
      <p:sp>
        <p:nvSpPr>
          <p:cNvPr id="5" name="灯片编号占位符 4"/>
          <p:cNvSpPr>
            <a:spLocks noGrp="1"/>
          </p:cNvSpPr>
          <p:nvPr>
            <p:ph type="sldNum" sz="quarter" idx="11"/>
          </p:nvPr>
        </p:nvSpPr>
        <p:spPr/>
        <p:txBody>
          <a:bodyPr/>
          <a:lstStyle/>
          <a:p>
            <a:fld id="{7875B986-4387-48AF-B92D-1EEBF338F45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email"/>
          <a:srcRect/>
          <a:stretch>
            <a:fillRect/>
          </a:stretch>
        </p:blipFill>
        <p:spPr>
          <a:xfrm>
            <a:off x="0" y="0"/>
            <a:ext cx="12192000" cy="6858000"/>
          </a:xfrm>
          <a:prstGeom prst="rect">
            <a:avLst/>
          </a:prstGeom>
        </p:spPr>
      </p:pic>
      <p:sp>
        <p:nvSpPr>
          <p:cNvPr id="2" name="标题 1"/>
          <p:cNvSpPr>
            <a:spLocks noGrp="1"/>
          </p:cNvSpPr>
          <p:nvPr>
            <p:ph type="ctrTitle" hasCustomPrompt="1"/>
          </p:nvPr>
        </p:nvSpPr>
        <p:spPr>
          <a:xfrm>
            <a:off x="838201" y="350643"/>
            <a:ext cx="6489700" cy="2378045"/>
          </a:xfrm>
        </p:spPr>
        <p:txBody>
          <a:bodyPr anchor="b"/>
          <a:lstStyle>
            <a:lvl1pPr algn="l">
              <a:defRPr sz="6000" baseline="0">
                <a:solidFill>
                  <a:schemeClr val="bg1"/>
                </a:solidFill>
              </a:defRPr>
            </a:lvl1pPr>
          </a:lstStyle>
          <a:p>
            <a:r>
              <a:rPr lang="en-US" altLang="zh-CN" dirty="0"/>
              <a:t>Mid-year Review</a:t>
            </a:r>
            <a:endParaRPr lang="zh-CN" altLang="en-US" dirty="0"/>
          </a:p>
        </p:txBody>
      </p:sp>
      <p:sp>
        <p:nvSpPr>
          <p:cNvPr id="3" name="副标题 2"/>
          <p:cNvSpPr>
            <a:spLocks noGrp="1"/>
          </p:cNvSpPr>
          <p:nvPr>
            <p:ph type="subTitle" idx="1" hasCustomPrompt="1"/>
          </p:nvPr>
        </p:nvSpPr>
        <p:spPr>
          <a:xfrm>
            <a:off x="881063" y="2830316"/>
            <a:ext cx="5519737" cy="861016"/>
          </a:xfrm>
        </p:spPr>
        <p:txBody>
          <a:bodyPr/>
          <a:lstStyle>
            <a:lvl1pPr marL="0" indent="0" algn="l">
              <a:buNone/>
              <a:defRPr sz="2400" baseline="0">
                <a:ln>
                  <a:noFill/>
                </a:ln>
                <a:solidFill>
                  <a:schemeClr val="bg1"/>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Add key aspects of your review</a:t>
            </a:r>
            <a:endParaRPr lang="zh-CN" altLang="en-US" dirty="0"/>
          </a:p>
        </p:txBody>
      </p:sp>
      <p:sp>
        <p:nvSpPr>
          <p:cNvPr id="4" name="日期占位符 3"/>
          <p:cNvSpPr>
            <a:spLocks noGrp="1"/>
          </p:cNvSpPr>
          <p:nvPr>
            <p:ph type="dt" sz="half" idx="10"/>
          </p:nvPr>
        </p:nvSpPr>
        <p:spPr/>
        <p:txBody>
          <a:bodyPr/>
          <a:lstStyle/>
          <a:p>
            <a:fld id="{96D6CE5C-211B-427A-80B2-00B396F2C23A}" type="datetime1">
              <a:rPr lang="zh-CN" altLang="en-US" smtClean="0"/>
            </a:fld>
            <a:endParaRPr lang="zh-CN" altLang="en-US"/>
          </a:p>
        </p:txBody>
      </p:sp>
      <p:sp>
        <p:nvSpPr>
          <p:cNvPr id="6" name="灯片编号占位符 5"/>
          <p:cNvSpPr>
            <a:spLocks noGrp="1"/>
          </p:cNvSpPr>
          <p:nvPr>
            <p:ph type="sldNum" sz="quarter" idx="12"/>
          </p:nvPr>
        </p:nvSpPr>
        <p:spPr/>
        <p:txBody>
          <a:bodyPr/>
          <a:lstStyle/>
          <a:p>
            <a:fld id="{5936A40C-E0C0-4BB8-81B1-5E7F83E9E5D2}" type="slidenum">
              <a:rPr lang="zh-CN" altLang="en-US" smtClean="0"/>
            </a:fld>
            <a:endParaRPr lang="zh-CN" altLang="en-US"/>
          </a:p>
        </p:txBody>
      </p:sp>
      <p:sp>
        <p:nvSpPr>
          <p:cNvPr id="13" name="文本占位符 12"/>
          <p:cNvSpPr>
            <a:spLocks noGrp="1"/>
          </p:cNvSpPr>
          <p:nvPr>
            <p:ph type="body" sz="quarter" idx="13" hasCustomPrompt="1"/>
          </p:nvPr>
        </p:nvSpPr>
        <p:spPr>
          <a:xfrm>
            <a:off x="4356101" y="6031828"/>
            <a:ext cx="1739900" cy="406402"/>
          </a:xfrm>
          <a:solidFill>
            <a:schemeClr val="accent5">
              <a:lumMod val="50000"/>
            </a:schemeClr>
          </a:solidFill>
          <a:ln>
            <a:noFill/>
          </a:ln>
        </p:spPr>
        <p:txBody>
          <a:bodyPr anchor="ctr">
            <a:normAutofit/>
          </a:bodyPr>
          <a:lstStyle>
            <a:lvl1pPr marL="0" indent="0" algn="ctr">
              <a:buNone/>
              <a:defRPr sz="1200" spc="0">
                <a:solidFill>
                  <a:schemeClr val="bg1"/>
                </a:solidFill>
                <a:latin typeface="+mn-lt"/>
              </a:defRPr>
            </a:lvl1pPr>
          </a:lstStyle>
          <a:p>
            <a:pPr lvl="0"/>
            <a:r>
              <a:rPr lang="en-US" altLang="zh-CN" dirty="0"/>
              <a:t>title</a:t>
            </a:r>
            <a:endParaRPr lang="zh-CN" altLang="en-US" dirty="0"/>
          </a:p>
        </p:txBody>
      </p:sp>
      <p:sp>
        <p:nvSpPr>
          <p:cNvPr id="14" name="文本占位符 12"/>
          <p:cNvSpPr>
            <a:spLocks noGrp="1"/>
          </p:cNvSpPr>
          <p:nvPr>
            <p:ph type="body" sz="quarter" idx="14" hasCustomPrompt="1"/>
          </p:nvPr>
        </p:nvSpPr>
        <p:spPr>
          <a:xfrm>
            <a:off x="6096001" y="6031828"/>
            <a:ext cx="1739900" cy="406402"/>
          </a:xfrm>
          <a:solidFill>
            <a:schemeClr val="bg1"/>
          </a:solidFill>
          <a:ln>
            <a:noFill/>
          </a:ln>
        </p:spPr>
        <p:txBody>
          <a:bodyPr anchor="ctr">
            <a:normAutofit/>
          </a:bodyPr>
          <a:lstStyle>
            <a:lvl1pPr marL="0" indent="0" algn="ctr">
              <a:buNone/>
              <a:defRPr sz="1200" spc="0">
                <a:latin typeface="+mn-lt"/>
              </a:defRPr>
            </a:lvl1pPr>
          </a:lstStyle>
          <a:p>
            <a:pPr lvl="0"/>
            <a:r>
              <a:rPr lang="en-US" altLang="zh-CN" dirty="0"/>
              <a:t>title</a:t>
            </a:r>
            <a:endParaRPr lang="zh-CN" altLang="en-US" dirty="0"/>
          </a:p>
        </p:txBody>
      </p:sp>
      <p:sp>
        <p:nvSpPr>
          <p:cNvPr id="16" name="同侧圆角矩形 15"/>
          <p:cNvSpPr/>
          <p:nvPr userDrawn="1"/>
        </p:nvSpPr>
        <p:spPr>
          <a:xfrm rot="16200000">
            <a:off x="1753875" y="2784391"/>
            <a:ext cx="451020" cy="2282371"/>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同侧圆角矩形 16"/>
          <p:cNvSpPr/>
          <p:nvPr userDrawn="1"/>
        </p:nvSpPr>
        <p:spPr>
          <a:xfrm rot="5400000" flipH="1">
            <a:off x="3694593" y="3121280"/>
            <a:ext cx="451022" cy="1608592"/>
          </a:xfrm>
          <a:prstGeom prst="round2SameRect">
            <a:avLst>
              <a:gd name="adj1" fmla="val 50000"/>
              <a:gd name="adj2"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占位符 18"/>
          <p:cNvSpPr>
            <a:spLocks noGrp="1"/>
          </p:cNvSpPr>
          <p:nvPr>
            <p:ph type="body" sz="quarter" idx="15" hasCustomPrompt="1"/>
          </p:nvPr>
        </p:nvSpPr>
        <p:spPr>
          <a:xfrm>
            <a:off x="938213" y="3700463"/>
            <a:ext cx="2178051" cy="450850"/>
          </a:xfrm>
        </p:spPr>
        <p:txBody>
          <a:bodyPr anchor="ctr"/>
          <a:lstStyle>
            <a:lvl1pPr marL="0" indent="0" algn="l">
              <a:buNone/>
              <a:defRPr baseline="0"/>
            </a:lvl1pPr>
          </a:lstStyle>
          <a:p>
            <a:pPr lvl="0"/>
            <a:r>
              <a:rPr lang="en-US" altLang="zh-CN" dirty="0"/>
              <a:t>Add your title</a:t>
            </a:r>
            <a:endParaRPr lang="zh-CN" altLang="en-US" dirty="0"/>
          </a:p>
        </p:txBody>
      </p:sp>
      <p:sp>
        <p:nvSpPr>
          <p:cNvPr id="20" name="文本占位符 18"/>
          <p:cNvSpPr>
            <a:spLocks noGrp="1"/>
          </p:cNvSpPr>
          <p:nvPr>
            <p:ph type="body" sz="quarter" idx="16" hasCustomPrompt="1"/>
          </p:nvPr>
        </p:nvSpPr>
        <p:spPr>
          <a:xfrm>
            <a:off x="3115809" y="3700236"/>
            <a:ext cx="1465804" cy="450850"/>
          </a:xfrm>
        </p:spPr>
        <p:txBody>
          <a:bodyPr anchor="ctr">
            <a:noAutofit/>
          </a:bodyPr>
          <a:lstStyle>
            <a:lvl1pPr marL="0" indent="0" algn="ctr">
              <a:buNone/>
              <a:defRPr sz="1800" baseline="0">
                <a:solidFill>
                  <a:schemeClr val="bg1"/>
                </a:solidFill>
              </a:defRPr>
            </a:lvl1pPr>
          </a:lstStyle>
          <a:p>
            <a:pPr lvl="0"/>
            <a:r>
              <a:rPr lang="en-US" altLang="zh-CN" dirty="0"/>
              <a:t>Department</a:t>
            </a:r>
            <a:endParaRPr lang="zh-CN" altLang="en-US" dirty="0"/>
          </a:p>
        </p:txBody>
      </p:sp>
      <p:sp>
        <p:nvSpPr>
          <p:cNvPr id="21" name="矩形 20"/>
          <p:cNvSpPr/>
          <p:nvPr userDrawn="1"/>
        </p:nvSpPr>
        <p:spPr>
          <a:xfrm>
            <a:off x="977681" y="2728686"/>
            <a:ext cx="2160000" cy="101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0" y="6428753"/>
            <a:ext cx="12192000" cy="429249"/>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2" presetClass="entr" presetSubtype="8"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3500"/>
                            </p:stCondLst>
                            <p:childTnLst>
                              <p:par>
                                <p:cTn id="27" presetID="22" presetClass="entr" presetSubtype="8"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p:stCondLst>
                              <p:cond delay="4000"/>
                            </p:stCondLst>
                            <p:childTnLst>
                              <p:par>
                                <p:cTn id="31" presetID="22" presetClass="entr" presetSubtype="8" fill="hold" grpId="0" nodeType="afterEffect">
                                  <p:stCondLst>
                                    <p:cond delay="0"/>
                                  </p:stCondLst>
                                  <p:childTnLst>
                                    <p:set>
                                      <p:cBhvr>
                                        <p:cTn id="32" dur="1" fill="hold">
                                          <p:stCondLst>
                                            <p:cond delay="0"/>
                                          </p:stCondLst>
                                        </p:cTn>
                                        <p:tgtEl>
                                          <p:spTgt spid="19">
                                            <p:txEl>
                                              <p:pRg st="0" end="0"/>
                                            </p:txEl>
                                          </p:spTgt>
                                        </p:tgtEl>
                                        <p:attrNameLst>
                                          <p:attrName>style.visibility</p:attrName>
                                        </p:attrNameLst>
                                      </p:cBhvr>
                                      <p:to>
                                        <p:strVal val="visible"/>
                                      </p:to>
                                    </p:set>
                                    <p:animEffect transition="in" filter="wipe(left)">
                                      <p:cBhvr>
                                        <p:cTn id="33" dur="500"/>
                                        <p:tgtEl>
                                          <p:spTgt spid="19">
                                            <p:txEl>
                                              <p:pRg st="0" end="0"/>
                                            </p:txEl>
                                          </p:spTgt>
                                        </p:tgtEl>
                                      </p:cBhvr>
                                    </p:animEffect>
                                  </p:childTnLst>
                                </p:cTn>
                              </p:par>
                            </p:childTnLst>
                          </p:cTn>
                        </p:par>
                        <p:par>
                          <p:cTn id="34" fill="hold">
                            <p:stCondLst>
                              <p:cond delay="4500"/>
                            </p:stCondLst>
                            <p:childTnLst>
                              <p:par>
                                <p:cTn id="35" presetID="22" presetClass="entr" presetSubtype="8" fill="hold" grpId="0" nodeType="after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animEffect transition="in" filter="wipe(left)">
                                      <p:cBhvr>
                                        <p:cTn id="37" dur="500"/>
                                        <p:tgtEl>
                                          <p:spTgt spid="20">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bg/>
                                          </p:spTgt>
                                        </p:tgtEl>
                                        <p:attrNameLst>
                                          <p:attrName>style.visibility</p:attrName>
                                        </p:attrNameLst>
                                      </p:cBhvr>
                                      <p:to>
                                        <p:strVal val="visible"/>
                                      </p:to>
                                    </p:set>
                                    <p:animEffect transition="in" filter="fade">
                                      <p:cBhvr>
                                        <p:cTn id="40" dur="500"/>
                                        <p:tgtEl>
                                          <p:spTgt spid="14">
                                            <p:bg/>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xEl>
                                              <p:pRg st="0" end="0"/>
                                            </p:txEl>
                                          </p:spTgt>
                                        </p:tgtEl>
                                        <p:attrNameLst>
                                          <p:attrName>style.visibility</p:attrName>
                                        </p:attrNameLst>
                                      </p:cBhvr>
                                      <p:to>
                                        <p:strVal val="visible"/>
                                      </p:to>
                                    </p:set>
                                    <p:animEffect transition="in" filter="fade">
                                      <p:cBhvr>
                                        <p:cTn id="43" dur="500"/>
                                        <p:tgtEl>
                                          <p:spTgt spid="14">
                                            <p:txEl>
                                              <p:pRg st="0" end="0"/>
                                            </p:txEl>
                                          </p:spTgt>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3">
                                            <p:bg/>
                                          </p:spTgt>
                                        </p:tgtEl>
                                        <p:attrNameLst>
                                          <p:attrName>style.visibility</p:attrName>
                                        </p:attrNameLst>
                                      </p:cBhvr>
                                      <p:to>
                                        <p:strVal val="visible"/>
                                      </p:to>
                                    </p:set>
                                    <p:animEffect transition="in" filter="wipe(up)">
                                      <p:cBhvr>
                                        <p:cTn id="46" dur="500"/>
                                        <p:tgtEl>
                                          <p:spTgt spid="13">
                                            <p:bg/>
                                          </p:spTgt>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3">
                                            <p:txEl>
                                              <p:pRg st="0" end="0"/>
                                            </p:txEl>
                                          </p:spTgt>
                                        </p:tgtEl>
                                        <p:attrNameLst>
                                          <p:attrName>style.visibility</p:attrName>
                                        </p:attrNameLst>
                                      </p:cBhvr>
                                      <p:to>
                                        <p:strVal val="visible"/>
                                      </p:to>
                                    </p:set>
                                    <p:animEffect transition="in" filter="wipe(up)">
                                      <p:cBhvr>
                                        <p:cTn id="49" dur="500"/>
                                        <p:tgtEl>
                                          <p:spTgt spid="13">
                                            <p:txEl>
                                              <p:pRg st="0" end="0"/>
                                            </p:txEl>
                                          </p:spTgt>
                                        </p:tgtEl>
                                      </p:cBhvr>
                                    </p:animEffect>
                                  </p:childTnLst>
                                </p:cTn>
                              </p:par>
                            </p:childTnLst>
                          </p:cTn>
                        </p:par>
                        <p:par>
                          <p:cTn id="50" fill="hold">
                            <p:stCondLst>
                              <p:cond delay="5000"/>
                            </p:stCondLst>
                            <p:childTnLst>
                              <p:par>
                                <p:cTn id="51" presetID="22" presetClass="entr" presetSubtype="1"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up)">
                                      <p:cBhvr>
                                        <p:cTn id="5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13" grpId="0" animBg="1" build="p">
        <p:tmplLst>
          <p:tmpl lvl="0">
            <p:tnLst>
              <p:par>
                <p:cTn presetID="22" presetClass="entr" presetSubtype="1"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up)">
                      <p:cBhvr>
                        <p:cTn dur="500"/>
                        <p:tgtEl>
                          <p:spTgt spid="13"/>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up)">
                      <p:cBhvr>
                        <p:cTn dur="500"/>
                        <p:tgtEl>
                          <p:spTgt spid="13"/>
                        </p:tgtEl>
                      </p:cBhvr>
                    </p:animEffect>
                  </p:childTnLst>
                </p:cTn>
              </p:par>
            </p:tnLst>
          </p:tmpl>
        </p:tmplLst>
      </p:bldP>
      <p:bldP spid="14" grpId="0" animBg="1" uiExpand="1" build="p">
        <p:tmplLst>
          <p:tmpl lvl="0">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animBg="1"/>
      <p:bldP spid="17" grpId="0" animBg="1"/>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animBg="1"/>
      <p:bldP spid="2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8" name="矩形 27"/>
          <p:cNvSpPr/>
          <p:nvPr userDrawn="1"/>
        </p:nvSpPr>
        <p:spPr>
          <a:xfrm>
            <a:off x="8113798" y="1278610"/>
            <a:ext cx="3239999" cy="5044698"/>
          </a:xfrm>
          <a:prstGeom prst="rect">
            <a:avLst/>
          </a:prstGeom>
          <a:solidFill>
            <a:srgbClr val="18171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userDrawn="1"/>
        </p:nvSpPr>
        <p:spPr>
          <a:xfrm>
            <a:off x="838201" y="1278610"/>
            <a:ext cx="3239999" cy="5044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AC4F6984-2FF1-45A1-A0EB-F0B17DCC32DF}" type="datetime1">
              <a:rPr lang="zh-CN" altLang="en-US" smtClean="0"/>
            </a:fld>
            <a:endParaRPr lang="zh-CN" altLang="en-US"/>
          </a:p>
        </p:txBody>
      </p:sp>
      <p:sp>
        <p:nvSpPr>
          <p:cNvPr id="4" name="页脚占位符 3"/>
          <p:cNvSpPr>
            <a:spLocks noGrp="1"/>
          </p:cNvSpPr>
          <p:nvPr>
            <p:ph type="ftr" sz="quarter" idx="11"/>
          </p:nvPr>
        </p:nvSpPr>
        <p:spPr>
          <a:xfrm>
            <a:off x="838200" y="6481629"/>
            <a:ext cx="4114800" cy="365125"/>
          </a:xfrm>
          <a:prstGeom prst="rect">
            <a:avLst/>
          </a:prstGeom>
        </p:spPr>
        <p:txBody>
          <a:bodyPr/>
          <a:lstStyle/>
          <a:p>
            <a:endParaRPr lang="zh-CN" altLang="en-US" dirty="0"/>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grpSp>
        <p:nvGrpSpPr>
          <p:cNvPr id="6" name="组合 5"/>
          <p:cNvGrpSpPr/>
          <p:nvPr userDrawn="1"/>
        </p:nvGrpSpPr>
        <p:grpSpPr>
          <a:xfrm>
            <a:off x="-45" y="198986"/>
            <a:ext cx="660445" cy="798770"/>
            <a:chOff x="-45" y="198986"/>
            <a:chExt cx="660445" cy="798770"/>
          </a:xfrm>
        </p:grpSpPr>
        <p:sp>
          <p:nvSpPr>
            <p:cNvPr id="7" name="矩形 6"/>
            <p:cNvSpPr/>
            <p:nvPr userDrawn="1"/>
          </p:nvSpPr>
          <p:spPr>
            <a:xfrm>
              <a:off x="0" y="198986"/>
              <a:ext cx="660400" cy="7987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45" y="205433"/>
              <a:ext cx="508046" cy="6606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userDrawn="1"/>
        </p:nvSpPr>
        <p:spPr>
          <a:xfrm>
            <a:off x="838199" y="1278610"/>
            <a:ext cx="3240000"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4475999" y="1278610"/>
            <a:ext cx="3240000" cy="5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8113800" y="1278610"/>
            <a:ext cx="3240000" cy="54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3" hasCustomPrompt="1"/>
          </p:nvPr>
        </p:nvSpPr>
        <p:spPr>
          <a:xfrm>
            <a:off x="838199" y="1543010"/>
            <a:ext cx="3240088" cy="449423"/>
          </a:xfrm>
        </p:spPr>
        <p:txBody>
          <a:bodyPr anchor="ctr">
            <a:normAutofit/>
          </a:bodyPr>
          <a:lstStyle>
            <a:lvl1pPr marL="0" indent="0" algn="ctr">
              <a:buNone/>
              <a:defRPr sz="2000" b="0">
                <a:solidFill>
                  <a:schemeClr val="tx1"/>
                </a:solidFill>
              </a:defRPr>
            </a:lvl1pPr>
          </a:lstStyle>
          <a:p>
            <a:pPr lvl="0"/>
            <a:r>
              <a:rPr lang="en-US" altLang="zh-CN" dirty="0"/>
              <a:t>Lorem</a:t>
            </a:r>
            <a:endParaRPr lang="zh-CN" altLang="en-US" dirty="0"/>
          </a:p>
        </p:txBody>
      </p:sp>
      <p:sp>
        <p:nvSpPr>
          <p:cNvPr id="14" name="文本占位符 12"/>
          <p:cNvSpPr>
            <a:spLocks noGrp="1"/>
          </p:cNvSpPr>
          <p:nvPr>
            <p:ph type="body" sz="quarter" idx="14" hasCustomPrompt="1"/>
          </p:nvPr>
        </p:nvSpPr>
        <p:spPr>
          <a:xfrm>
            <a:off x="4475999" y="1543009"/>
            <a:ext cx="3240088" cy="449423"/>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000" b="0">
                <a:solidFill>
                  <a:schemeClr val="tx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t>Lorem</a:t>
            </a:r>
            <a:endParaRPr lang="zh-CN" altLang="en-US" dirty="0"/>
          </a:p>
        </p:txBody>
      </p:sp>
      <p:sp>
        <p:nvSpPr>
          <p:cNvPr id="15" name="文本占位符 12"/>
          <p:cNvSpPr>
            <a:spLocks noGrp="1"/>
          </p:cNvSpPr>
          <p:nvPr>
            <p:ph type="body" sz="quarter" idx="15" hasCustomPrompt="1"/>
          </p:nvPr>
        </p:nvSpPr>
        <p:spPr>
          <a:xfrm>
            <a:off x="8113799" y="1543009"/>
            <a:ext cx="3240088" cy="449423"/>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000" b="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t>Lorem</a:t>
            </a:r>
            <a:endParaRPr lang="zh-CN" altLang="en-US" dirty="0"/>
          </a:p>
        </p:txBody>
      </p:sp>
      <p:sp>
        <p:nvSpPr>
          <p:cNvPr id="16" name="文本占位符 12"/>
          <p:cNvSpPr>
            <a:spLocks noGrp="1"/>
          </p:cNvSpPr>
          <p:nvPr>
            <p:ph type="body" sz="quarter" idx="16" hasCustomPrompt="1"/>
          </p:nvPr>
        </p:nvSpPr>
        <p:spPr>
          <a:xfrm>
            <a:off x="838199" y="2096845"/>
            <a:ext cx="3240088" cy="449423"/>
          </a:xfrm>
          <a:solidFill>
            <a:schemeClr val="bg2">
              <a:lumMod val="50000"/>
            </a:schemeClr>
          </a:solidFill>
        </p:spPr>
        <p:txBody>
          <a:bodyPr anchor="ctr">
            <a:normAutofit/>
          </a:bodyPr>
          <a:lstStyle>
            <a:lvl1pPr marL="0" indent="0" algn="ctr">
              <a:buNone/>
              <a:defRPr sz="2000">
                <a:solidFill>
                  <a:schemeClr val="bg1"/>
                </a:solidFill>
              </a:defRPr>
            </a:lvl1pPr>
          </a:lstStyle>
          <a:p>
            <a:pPr lvl="0"/>
            <a:r>
              <a:rPr lang="en-US" altLang="zh-CN" dirty="0"/>
              <a:t>Lorem/Week</a:t>
            </a:r>
            <a:endParaRPr lang="zh-CN" altLang="en-US" dirty="0"/>
          </a:p>
        </p:txBody>
      </p:sp>
      <p:sp>
        <p:nvSpPr>
          <p:cNvPr id="17" name="文本占位符 12"/>
          <p:cNvSpPr>
            <a:spLocks noGrp="1"/>
          </p:cNvSpPr>
          <p:nvPr>
            <p:ph type="body" sz="quarter" idx="17" hasCustomPrompt="1"/>
          </p:nvPr>
        </p:nvSpPr>
        <p:spPr>
          <a:xfrm>
            <a:off x="4475999" y="2096844"/>
            <a:ext cx="3240088" cy="449423"/>
          </a:xfrm>
          <a:solidFill>
            <a:schemeClr val="bg2">
              <a:lumMod val="50000"/>
            </a:schemeClr>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0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t>Lorem/Month</a:t>
            </a:r>
            <a:endParaRPr lang="zh-CN" altLang="en-US" dirty="0"/>
          </a:p>
        </p:txBody>
      </p:sp>
      <p:sp>
        <p:nvSpPr>
          <p:cNvPr id="18" name="文本占位符 12"/>
          <p:cNvSpPr>
            <a:spLocks noGrp="1"/>
          </p:cNvSpPr>
          <p:nvPr>
            <p:ph type="body" sz="quarter" idx="18" hasCustomPrompt="1"/>
          </p:nvPr>
        </p:nvSpPr>
        <p:spPr>
          <a:xfrm>
            <a:off x="8113799" y="2096844"/>
            <a:ext cx="3240088" cy="449423"/>
          </a:xfrm>
          <a:solidFill>
            <a:schemeClr val="accent3"/>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0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t>Lorem/Quarter</a:t>
            </a:r>
            <a:endParaRPr lang="zh-CN" altLang="en-US" dirty="0"/>
          </a:p>
        </p:txBody>
      </p:sp>
      <p:sp>
        <p:nvSpPr>
          <p:cNvPr id="21" name="文本占位符 20"/>
          <p:cNvSpPr>
            <a:spLocks noGrp="1"/>
          </p:cNvSpPr>
          <p:nvPr>
            <p:ph type="body" sz="quarter" idx="19"/>
          </p:nvPr>
        </p:nvSpPr>
        <p:spPr>
          <a:xfrm>
            <a:off x="838199" y="2704587"/>
            <a:ext cx="3240088" cy="2851597"/>
          </a:xfrm>
        </p:spPr>
        <p:txBody>
          <a:bodyPr>
            <a:normAutofit/>
          </a:bodyPr>
          <a:lstStyle>
            <a:lvl1pPr marL="0" indent="0" algn="ctr">
              <a:lnSpc>
                <a:spcPct val="150000"/>
              </a:lnSpc>
              <a:buNone/>
              <a:defRPr sz="1800"/>
            </a:lvl1pPr>
          </a:lstStyle>
          <a:p>
            <a:pPr lvl="0"/>
            <a:endParaRPr lang="zh-CN" altLang="en-US" dirty="0"/>
          </a:p>
        </p:txBody>
      </p:sp>
      <p:sp>
        <p:nvSpPr>
          <p:cNvPr id="23" name="文本占位符 20"/>
          <p:cNvSpPr>
            <a:spLocks noGrp="1"/>
          </p:cNvSpPr>
          <p:nvPr>
            <p:ph type="body" sz="quarter" idx="20"/>
          </p:nvPr>
        </p:nvSpPr>
        <p:spPr>
          <a:xfrm>
            <a:off x="1620645" y="5714501"/>
            <a:ext cx="1675108" cy="453824"/>
          </a:xfrm>
          <a:prstGeom prst="roundRect">
            <a:avLst>
              <a:gd name="adj" fmla="val 0"/>
            </a:avLst>
          </a:prstGeom>
          <a:solidFill>
            <a:schemeClr val="accent1"/>
          </a:solidFill>
        </p:spPr>
        <p:txBody>
          <a:bodyPr anchor="ctr">
            <a:normAutofit/>
          </a:bodyPr>
          <a:lstStyle>
            <a:lvl1pPr marL="0" indent="0" algn="ctr">
              <a:buNone/>
              <a:defRPr sz="1800">
                <a:solidFill>
                  <a:schemeClr val="bg1"/>
                </a:solidFill>
              </a:defRPr>
            </a:lvl1pPr>
          </a:lstStyle>
          <a:p>
            <a:pPr lvl="0"/>
            <a:endParaRPr lang="zh-CN" altLang="en-US" dirty="0"/>
          </a:p>
        </p:txBody>
      </p:sp>
      <p:sp>
        <p:nvSpPr>
          <p:cNvPr id="24" name="文本占位符 20"/>
          <p:cNvSpPr>
            <a:spLocks noGrp="1"/>
          </p:cNvSpPr>
          <p:nvPr>
            <p:ph type="body" sz="quarter" idx="21"/>
          </p:nvPr>
        </p:nvSpPr>
        <p:spPr>
          <a:xfrm>
            <a:off x="4475955" y="2704587"/>
            <a:ext cx="3240088" cy="2851597"/>
          </a:xfrm>
        </p:spPr>
        <p:txBody>
          <a:bodyPr>
            <a:normAutofit/>
          </a:bodyPr>
          <a:lstStyle>
            <a:lvl1pPr marL="0" indent="0" algn="ctr">
              <a:lnSpc>
                <a:spcPct val="150000"/>
              </a:lnSpc>
              <a:buNone/>
              <a:defRPr sz="1800"/>
            </a:lvl1pPr>
          </a:lstStyle>
          <a:p>
            <a:pPr lvl="0"/>
            <a:endParaRPr lang="zh-CN" altLang="en-US" dirty="0"/>
          </a:p>
        </p:txBody>
      </p:sp>
      <p:sp>
        <p:nvSpPr>
          <p:cNvPr id="25" name="文本占位符 20"/>
          <p:cNvSpPr>
            <a:spLocks noGrp="1"/>
          </p:cNvSpPr>
          <p:nvPr>
            <p:ph type="body" sz="quarter" idx="22"/>
          </p:nvPr>
        </p:nvSpPr>
        <p:spPr>
          <a:xfrm>
            <a:off x="5258399" y="5714501"/>
            <a:ext cx="1675108" cy="453824"/>
          </a:xfrm>
          <a:prstGeom prst="roundRect">
            <a:avLst>
              <a:gd name="adj" fmla="val 0"/>
            </a:avLst>
          </a:prstGeom>
          <a:solidFill>
            <a:schemeClr val="accent2"/>
          </a:solidFill>
        </p:spPr>
        <p:txBody>
          <a:bodyPr anchor="ctr">
            <a:normAutofit/>
          </a:bodyPr>
          <a:lstStyle>
            <a:lvl1pPr marL="0" indent="0" algn="ctr">
              <a:buNone/>
              <a:defRPr sz="1800">
                <a:solidFill>
                  <a:schemeClr val="bg1"/>
                </a:solidFill>
              </a:defRPr>
            </a:lvl1pPr>
          </a:lstStyle>
          <a:p>
            <a:pPr lvl="0"/>
            <a:endParaRPr lang="zh-CN" altLang="en-US" dirty="0"/>
          </a:p>
        </p:txBody>
      </p:sp>
      <p:sp>
        <p:nvSpPr>
          <p:cNvPr id="26" name="文本占位符 20"/>
          <p:cNvSpPr>
            <a:spLocks noGrp="1"/>
          </p:cNvSpPr>
          <p:nvPr>
            <p:ph type="body" sz="quarter" idx="23"/>
          </p:nvPr>
        </p:nvSpPr>
        <p:spPr>
          <a:xfrm>
            <a:off x="8113708" y="2704587"/>
            <a:ext cx="3240088" cy="2851597"/>
          </a:xfrm>
        </p:spPr>
        <p:txBody>
          <a:bodyPr>
            <a:normAutofit/>
          </a:bodyPr>
          <a:lstStyle>
            <a:lvl1pPr marL="0" indent="0" algn="ctr">
              <a:lnSpc>
                <a:spcPct val="150000"/>
              </a:lnSpc>
              <a:buNone/>
              <a:defRPr sz="1800">
                <a:solidFill>
                  <a:schemeClr val="bg1"/>
                </a:solidFill>
              </a:defRPr>
            </a:lvl1pPr>
          </a:lstStyle>
          <a:p>
            <a:pPr lvl="0"/>
            <a:endParaRPr lang="zh-CN" altLang="en-US" dirty="0"/>
          </a:p>
        </p:txBody>
      </p:sp>
      <p:sp>
        <p:nvSpPr>
          <p:cNvPr id="27" name="文本占位符 20"/>
          <p:cNvSpPr>
            <a:spLocks noGrp="1"/>
          </p:cNvSpPr>
          <p:nvPr>
            <p:ph type="body" sz="quarter" idx="24"/>
          </p:nvPr>
        </p:nvSpPr>
        <p:spPr>
          <a:xfrm>
            <a:off x="8896154" y="5714501"/>
            <a:ext cx="1675108" cy="453824"/>
          </a:xfrm>
          <a:prstGeom prst="roundRect">
            <a:avLst>
              <a:gd name="adj" fmla="val 0"/>
            </a:avLst>
          </a:prstGeom>
          <a:solidFill>
            <a:srgbClr val="181717"/>
          </a:solidFill>
        </p:spPr>
        <p:txBody>
          <a:bodyPr anchor="ctr">
            <a:normAutofit/>
          </a:bodyPr>
          <a:lstStyle>
            <a:lvl1pPr marL="0" indent="0" algn="ctr">
              <a:buNone/>
              <a:defRPr sz="1800">
                <a:solidFill>
                  <a:schemeClr val="bg1"/>
                </a:solidFill>
              </a:defRPr>
            </a:lvl1pPr>
          </a:lstStyle>
          <a:p>
            <a:pPr lvl="0"/>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nodePh="1">
                                  <p:stCondLst>
                                    <p:cond delay="0"/>
                                  </p:stCondLst>
                                  <p:endCondLst>
                                    <p:cond evt="begin" delay="0">
                                      <p:tn val="5"/>
                                    </p:cond>
                                  </p:end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9"/>
                                        </p:tgtEl>
                                      </p:cBhvr>
                                    </p:animEffect>
                                    <p:animScale>
                                      <p:cBhvr>
                                        <p:cTn id="10" dur="250" autoRev="1" fill="hold"/>
                                        <p:tgtEl>
                                          <p:spTgt spid="9"/>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13">
                                            <p:txEl>
                                              <p:pRg st="0" end="0"/>
                                            </p:txEl>
                                          </p:spTgt>
                                        </p:tgtEl>
                                      </p:cBhvr>
                                    </p:animEffect>
                                    <p:animScale>
                                      <p:cBhvr>
                                        <p:cTn id="13" dur="250" autoRev="1" fill="hold"/>
                                        <p:tgtEl>
                                          <p:spTgt spid="13">
                                            <p:txEl>
                                              <p:pRg st="0" end="0"/>
                                            </p:txEl>
                                          </p:spTgt>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16">
                                            <p:bg/>
                                          </p:spTgt>
                                        </p:tgtEl>
                                      </p:cBhvr>
                                    </p:animEffect>
                                    <p:animScale>
                                      <p:cBhvr>
                                        <p:cTn id="16" dur="250" autoRev="1" fill="hold"/>
                                        <p:tgtEl>
                                          <p:spTgt spid="16">
                                            <p:bg/>
                                          </p:spTgt>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16">
                                            <p:txEl>
                                              <p:pRg st="0" end="0"/>
                                            </p:txEl>
                                          </p:spTgt>
                                        </p:tgtEl>
                                      </p:cBhvr>
                                    </p:animEffect>
                                    <p:animScale>
                                      <p:cBhvr>
                                        <p:cTn id="19" dur="250" autoRev="1" fill="hold"/>
                                        <p:tgtEl>
                                          <p:spTgt spid="16">
                                            <p:txEl>
                                              <p:pRg st="0" end="0"/>
                                            </p:txEl>
                                          </p:spTgt>
                                        </p:tgtEl>
                                      </p:cBhvr>
                                      <p:by x="105000" y="105000"/>
                                    </p:animScale>
                                  </p:childTnLst>
                                </p:cTn>
                              </p:par>
                              <p:par>
                                <p:cTn id="20" presetID="26" presetClass="emph" presetSubtype="0" fill="hold" grpId="0" nodeType="withEffect" nodePh="1">
                                  <p:stCondLst>
                                    <p:cond delay="0"/>
                                  </p:stCondLst>
                                  <p:endCondLst>
                                    <p:cond evt="begin" delay="0">
                                      <p:tn val="20"/>
                                    </p:cond>
                                  </p:endCondLst>
                                  <p:childTnLst>
                                    <p:animEffect transition="out" filter="fade">
                                      <p:cBhvr>
                                        <p:cTn id="21" dur="500" tmFilter="0, 0; .2, .5; .8, .5; 1, 0"/>
                                        <p:tgtEl>
                                          <p:spTgt spid="21">
                                            <p:txEl>
                                              <p:pRg st="0" end="0"/>
                                            </p:txEl>
                                          </p:spTgt>
                                        </p:tgtEl>
                                      </p:cBhvr>
                                    </p:animEffect>
                                    <p:animScale>
                                      <p:cBhvr>
                                        <p:cTn id="22" dur="250" autoRev="1" fill="hold"/>
                                        <p:tgtEl>
                                          <p:spTgt spid="21">
                                            <p:txEl>
                                              <p:pRg st="0" end="0"/>
                                            </p:txEl>
                                          </p:spTgt>
                                        </p:tgtEl>
                                      </p:cBhvr>
                                      <p:by x="105000" y="105000"/>
                                    </p:animScale>
                                  </p:childTnLst>
                                </p:cTn>
                              </p:par>
                              <p:par>
                                <p:cTn id="23" presetID="26" presetClass="emph" presetSubtype="0" fill="hold" grpId="0" nodeType="withEffect">
                                  <p:stCondLst>
                                    <p:cond delay="0"/>
                                  </p:stCondLst>
                                  <p:childTnLst>
                                    <p:animEffect transition="out" filter="fade">
                                      <p:cBhvr>
                                        <p:cTn id="24" dur="500" tmFilter="0, 0; .2, .5; .8, .5; 1, 0"/>
                                        <p:tgtEl>
                                          <p:spTgt spid="23">
                                            <p:bg/>
                                          </p:spTgt>
                                        </p:tgtEl>
                                      </p:cBhvr>
                                    </p:animEffect>
                                    <p:animScale>
                                      <p:cBhvr>
                                        <p:cTn id="25" dur="250" autoRev="1" fill="hold"/>
                                        <p:tgtEl>
                                          <p:spTgt spid="23">
                                            <p:bg/>
                                          </p:spTgt>
                                        </p:tgtEl>
                                      </p:cBhvr>
                                      <p:by x="105000" y="105000"/>
                                    </p:animScale>
                                  </p:childTnLst>
                                </p:cTn>
                              </p:par>
                              <p:par>
                                <p:cTn id="26" presetID="26" presetClass="emph" presetSubtype="0" fill="hold" grpId="0" nodeType="withEffect" nodePh="1">
                                  <p:stCondLst>
                                    <p:cond delay="0"/>
                                  </p:stCondLst>
                                  <p:endCondLst>
                                    <p:cond evt="begin" delay="0">
                                      <p:tn val="26"/>
                                    </p:cond>
                                  </p:endCondLst>
                                  <p:childTnLst>
                                    <p:animEffect transition="out" filter="fade">
                                      <p:cBhvr>
                                        <p:cTn id="27" dur="500" tmFilter="0, 0; .2, .5; .8, .5; 1, 0"/>
                                        <p:tgtEl>
                                          <p:spTgt spid="23">
                                            <p:txEl>
                                              <p:pRg st="0" end="0"/>
                                            </p:txEl>
                                          </p:spTgt>
                                        </p:tgtEl>
                                      </p:cBhvr>
                                    </p:animEffect>
                                    <p:animScale>
                                      <p:cBhvr>
                                        <p:cTn id="28" dur="250" autoRev="1" fill="hold"/>
                                        <p:tgtEl>
                                          <p:spTgt spid="23">
                                            <p:txEl>
                                              <p:pRg st="0" end="0"/>
                                            </p:txEl>
                                          </p:spTgt>
                                        </p:tgtEl>
                                      </p:cBhvr>
                                      <p:by x="105000" y="105000"/>
                                    </p:animScale>
                                  </p:childTnLst>
                                </p:cTn>
                              </p:par>
                            </p:childTnLst>
                          </p:cTn>
                        </p:par>
                        <p:par>
                          <p:cTn id="29" fill="hold">
                            <p:stCondLst>
                              <p:cond delay="500"/>
                            </p:stCondLst>
                            <p:childTnLst>
                              <p:par>
                                <p:cTn id="30" presetID="26" presetClass="emph" presetSubtype="0" fill="hold" grpId="0" nodeType="afterEffect">
                                  <p:stCondLst>
                                    <p:cond delay="0"/>
                                  </p:stCondLst>
                                  <p:childTnLst>
                                    <p:animEffect transition="out" filter="fade">
                                      <p:cBhvr>
                                        <p:cTn id="31" dur="500" tmFilter="0, 0; .2, .5; .8, .5; 1, 0"/>
                                        <p:tgtEl>
                                          <p:spTgt spid="10"/>
                                        </p:tgtEl>
                                      </p:cBhvr>
                                    </p:animEffect>
                                    <p:animScale>
                                      <p:cBhvr>
                                        <p:cTn id="32" dur="250" autoRev="1" fill="hold"/>
                                        <p:tgtEl>
                                          <p:spTgt spid="10"/>
                                        </p:tgtEl>
                                      </p:cBhvr>
                                      <p:by x="105000" y="105000"/>
                                    </p:animScale>
                                  </p:childTnLst>
                                </p:cTn>
                              </p:par>
                              <p:par>
                                <p:cTn id="33" presetID="26" presetClass="emph" presetSubtype="0" fill="hold" grpId="0" nodeType="withEffect">
                                  <p:stCondLst>
                                    <p:cond delay="0"/>
                                  </p:stCondLst>
                                  <p:childTnLst>
                                    <p:animEffect transition="out" filter="fade">
                                      <p:cBhvr>
                                        <p:cTn id="34" dur="500" tmFilter="0, 0; .2, .5; .8, .5; 1, 0"/>
                                        <p:tgtEl>
                                          <p:spTgt spid="14">
                                            <p:txEl>
                                              <p:pRg st="0" end="0"/>
                                            </p:txEl>
                                          </p:spTgt>
                                        </p:tgtEl>
                                      </p:cBhvr>
                                    </p:animEffect>
                                    <p:animScale>
                                      <p:cBhvr>
                                        <p:cTn id="35" dur="250" autoRev="1" fill="hold"/>
                                        <p:tgtEl>
                                          <p:spTgt spid="14">
                                            <p:txEl>
                                              <p:pRg st="0" end="0"/>
                                            </p:txEl>
                                          </p:spTgt>
                                        </p:tgtEl>
                                      </p:cBhvr>
                                      <p:by x="105000" y="105000"/>
                                    </p:animScale>
                                  </p:childTnLst>
                                </p:cTn>
                              </p:par>
                              <p:par>
                                <p:cTn id="36" presetID="26" presetClass="emph" presetSubtype="0" fill="hold" grpId="0" nodeType="withEffect">
                                  <p:stCondLst>
                                    <p:cond delay="0"/>
                                  </p:stCondLst>
                                  <p:childTnLst>
                                    <p:animEffect transition="out" filter="fade">
                                      <p:cBhvr>
                                        <p:cTn id="37" dur="500" tmFilter="0, 0; .2, .5; .8, .5; 1, 0"/>
                                        <p:tgtEl>
                                          <p:spTgt spid="17">
                                            <p:bg/>
                                          </p:spTgt>
                                        </p:tgtEl>
                                      </p:cBhvr>
                                    </p:animEffect>
                                    <p:animScale>
                                      <p:cBhvr>
                                        <p:cTn id="38" dur="250" autoRev="1" fill="hold"/>
                                        <p:tgtEl>
                                          <p:spTgt spid="17">
                                            <p:bg/>
                                          </p:spTgt>
                                        </p:tgtEl>
                                      </p:cBhvr>
                                      <p:by x="105000" y="105000"/>
                                    </p:animScale>
                                  </p:childTnLst>
                                </p:cTn>
                              </p:par>
                              <p:par>
                                <p:cTn id="39" presetID="26" presetClass="emph" presetSubtype="0" fill="hold" grpId="0" nodeType="withEffect">
                                  <p:stCondLst>
                                    <p:cond delay="0"/>
                                  </p:stCondLst>
                                  <p:childTnLst>
                                    <p:animEffect transition="out" filter="fade">
                                      <p:cBhvr>
                                        <p:cTn id="40" dur="500" tmFilter="0, 0; .2, .5; .8, .5; 1, 0"/>
                                        <p:tgtEl>
                                          <p:spTgt spid="17">
                                            <p:txEl>
                                              <p:pRg st="0" end="0"/>
                                            </p:txEl>
                                          </p:spTgt>
                                        </p:tgtEl>
                                      </p:cBhvr>
                                    </p:animEffect>
                                    <p:animScale>
                                      <p:cBhvr>
                                        <p:cTn id="41" dur="250" autoRev="1" fill="hold"/>
                                        <p:tgtEl>
                                          <p:spTgt spid="17">
                                            <p:txEl>
                                              <p:pRg st="0" end="0"/>
                                            </p:txEl>
                                          </p:spTgt>
                                        </p:tgtEl>
                                      </p:cBhvr>
                                      <p:by x="105000" y="105000"/>
                                    </p:animScale>
                                  </p:childTnLst>
                                </p:cTn>
                              </p:par>
                              <p:par>
                                <p:cTn id="42" presetID="26" presetClass="emph" presetSubtype="0" fill="hold" grpId="0" nodeType="withEffect" nodePh="1">
                                  <p:stCondLst>
                                    <p:cond delay="0"/>
                                  </p:stCondLst>
                                  <p:endCondLst>
                                    <p:cond evt="begin" delay="0">
                                      <p:tn val="42"/>
                                    </p:cond>
                                  </p:endCondLst>
                                  <p:childTnLst>
                                    <p:animEffect transition="out" filter="fade">
                                      <p:cBhvr>
                                        <p:cTn id="43" dur="500" tmFilter="0, 0; .2, .5; .8, .5; 1, 0"/>
                                        <p:tgtEl>
                                          <p:spTgt spid="24">
                                            <p:txEl>
                                              <p:pRg st="0" end="0"/>
                                            </p:txEl>
                                          </p:spTgt>
                                        </p:tgtEl>
                                      </p:cBhvr>
                                    </p:animEffect>
                                    <p:animScale>
                                      <p:cBhvr>
                                        <p:cTn id="44" dur="250" autoRev="1" fill="hold"/>
                                        <p:tgtEl>
                                          <p:spTgt spid="24">
                                            <p:txEl>
                                              <p:pRg st="0" end="0"/>
                                            </p:txEl>
                                          </p:spTgt>
                                        </p:tgtEl>
                                      </p:cBhvr>
                                      <p:by x="105000" y="105000"/>
                                    </p:animScale>
                                  </p:childTnLst>
                                </p:cTn>
                              </p:par>
                              <p:par>
                                <p:cTn id="45" presetID="26" presetClass="emph" presetSubtype="0" fill="hold" grpId="0" nodeType="withEffect">
                                  <p:stCondLst>
                                    <p:cond delay="0"/>
                                  </p:stCondLst>
                                  <p:childTnLst>
                                    <p:animEffect transition="out" filter="fade">
                                      <p:cBhvr>
                                        <p:cTn id="46" dur="500" tmFilter="0, 0; .2, .5; .8, .5; 1, 0"/>
                                        <p:tgtEl>
                                          <p:spTgt spid="25">
                                            <p:bg/>
                                          </p:spTgt>
                                        </p:tgtEl>
                                      </p:cBhvr>
                                    </p:animEffect>
                                    <p:animScale>
                                      <p:cBhvr>
                                        <p:cTn id="47" dur="250" autoRev="1" fill="hold"/>
                                        <p:tgtEl>
                                          <p:spTgt spid="25">
                                            <p:bg/>
                                          </p:spTgt>
                                        </p:tgtEl>
                                      </p:cBhvr>
                                      <p:by x="105000" y="105000"/>
                                    </p:animScale>
                                  </p:childTnLst>
                                </p:cTn>
                              </p:par>
                              <p:par>
                                <p:cTn id="48" presetID="26" presetClass="emph" presetSubtype="0" fill="hold" grpId="0" nodeType="withEffect" nodePh="1">
                                  <p:stCondLst>
                                    <p:cond delay="0"/>
                                  </p:stCondLst>
                                  <p:endCondLst>
                                    <p:cond evt="begin" delay="0">
                                      <p:tn val="48"/>
                                    </p:cond>
                                  </p:endCondLst>
                                  <p:childTnLst>
                                    <p:animEffect transition="out" filter="fade">
                                      <p:cBhvr>
                                        <p:cTn id="49" dur="500" tmFilter="0, 0; .2, .5; .8, .5; 1, 0"/>
                                        <p:tgtEl>
                                          <p:spTgt spid="25">
                                            <p:txEl>
                                              <p:pRg st="0" end="0"/>
                                            </p:txEl>
                                          </p:spTgt>
                                        </p:tgtEl>
                                      </p:cBhvr>
                                    </p:animEffect>
                                    <p:animScale>
                                      <p:cBhvr>
                                        <p:cTn id="50" dur="250" autoRev="1" fill="hold"/>
                                        <p:tgtEl>
                                          <p:spTgt spid="25">
                                            <p:txEl>
                                              <p:pRg st="0" end="0"/>
                                            </p:txEl>
                                          </p:spTgt>
                                        </p:tgtEl>
                                      </p:cBhvr>
                                      <p:by x="105000" y="105000"/>
                                    </p:animScale>
                                  </p:childTnLst>
                                </p:cTn>
                              </p:par>
                            </p:childTnLst>
                          </p:cTn>
                        </p:par>
                        <p:par>
                          <p:cTn id="51" fill="hold">
                            <p:stCondLst>
                              <p:cond delay="1000"/>
                            </p:stCondLst>
                            <p:childTnLst>
                              <p:par>
                                <p:cTn id="52" presetID="27" presetClass="emph" presetSubtype="0" fill="remove" grpId="0" nodeType="afterEffect">
                                  <p:stCondLst>
                                    <p:cond delay="0"/>
                                  </p:stCondLst>
                                  <p:childTnLst>
                                    <p:animClr clrSpc="rgb" dir="cw">
                                      <p:cBhvr override="childStyle">
                                        <p:cTn id="53" dur="250" autoRev="1" fill="remove"/>
                                        <p:tgtEl>
                                          <p:spTgt spid="28"/>
                                        </p:tgtEl>
                                        <p:attrNameLst>
                                          <p:attrName>style.color</p:attrName>
                                        </p:attrNameLst>
                                      </p:cBhvr>
                                      <p:to>
                                        <a:schemeClr val="bg1"/>
                                      </p:to>
                                    </p:animClr>
                                    <p:animClr clrSpc="rgb" dir="cw">
                                      <p:cBhvr>
                                        <p:cTn id="54" dur="250" autoRev="1" fill="remove"/>
                                        <p:tgtEl>
                                          <p:spTgt spid="28"/>
                                        </p:tgtEl>
                                        <p:attrNameLst>
                                          <p:attrName>fillcolor</p:attrName>
                                        </p:attrNameLst>
                                      </p:cBhvr>
                                      <p:to>
                                        <a:schemeClr val="bg1"/>
                                      </p:to>
                                    </p:animClr>
                                    <p:set>
                                      <p:cBhvr>
                                        <p:cTn id="55" dur="250" autoRev="1" fill="remove"/>
                                        <p:tgtEl>
                                          <p:spTgt spid="28"/>
                                        </p:tgtEl>
                                        <p:attrNameLst>
                                          <p:attrName>fill.type</p:attrName>
                                        </p:attrNameLst>
                                      </p:cBhvr>
                                      <p:to>
                                        <p:strVal val="solid"/>
                                      </p:to>
                                    </p:set>
                                    <p:set>
                                      <p:cBhvr>
                                        <p:cTn id="56" dur="250" autoRev="1" fill="remove"/>
                                        <p:tgtEl>
                                          <p:spTgt spid="28"/>
                                        </p:tgtEl>
                                        <p:attrNameLst>
                                          <p:attrName>fill.on</p:attrName>
                                        </p:attrNameLst>
                                      </p:cBhvr>
                                      <p:to>
                                        <p:strVal val="true"/>
                                      </p:to>
                                    </p:set>
                                  </p:childTnLst>
                                </p:cTn>
                              </p:par>
                              <p:par>
                                <p:cTn id="57" presetID="27" presetClass="emph" presetSubtype="0" fill="remove" grpId="0" nodeType="withEffect">
                                  <p:stCondLst>
                                    <p:cond delay="0"/>
                                  </p:stCondLst>
                                  <p:childTnLst>
                                    <p:animClr clrSpc="rgb" dir="cw">
                                      <p:cBhvr override="childStyle">
                                        <p:cTn id="58" dur="250" autoRev="1" fill="remove"/>
                                        <p:tgtEl>
                                          <p:spTgt spid="11"/>
                                        </p:tgtEl>
                                        <p:attrNameLst>
                                          <p:attrName>style.color</p:attrName>
                                        </p:attrNameLst>
                                      </p:cBhvr>
                                      <p:to>
                                        <a:schemeClr val="bg1"/>
                                      </p:to>
                                    </p:animClr>
                                    <p:animClr clrSpc="rgb" dir="cw">
                                      <p:cBhvr>
                                        <p:cTn id="59" dur="250" autoRev="1" fill="remove"/>
                                        <p:tgtEl>
                                          <p:spTgt spid="11"/>
                                        </p:tgtEl>
                                        <p:attrNameLst>
                                          <p:attrName>fillcolor</p:attrName>
                                        </p:attrNameLst>
                                      </p:cBhvr>
                                      <p:to>
                                        <a:schemeClr val="bg1"/>
                                      </p:to>
                                    </p:animClr>
                                    <p:set>
                                      <p:cBhvr>
                                        <p:cTn id="60" dur="250" autoRev="1" fill="remove"/>
                                        <p:tgtEl>
                                          <p:spTgt spid="11"/>
                                        </p:tgtEl>
                                        <p:attrNameLst>
                                          <p:attrName>fill.type</p:attrName>
                                        </p:attrNameLst>
                                      </p:cBhvr>
                                      <p:to>
                                        <p:strVal val="solid"/>
                                      </p:to>
                                    </p:set>
                                    <p:set>
                                      <p:cBhvr>
                                        <p:cTn id="61" dur="250" autoRev="1" fill="remove"/>
                                        <p:tgtEl>
                                          <p:spTgt spid="11"/>
                                        </p:tgtEl>
                                        <p:attrNameLst>
                                          <p:attrName>fill.on</p:attrName>
                                        </p:attrNameLst>
                                      </p:cBhvr>
                                      <p:to>
                                        <p:strVal val="true"/>
                                      </p:to>
                                    </p:set>
                                  </p:childTnLst>
                                </p:cTn>
                              </p:par>
                              <p:par>
                                <p:cTn id="62" presetID="27" presetClass="emph" presetSubtype="0" fill="remove" grpId="0" nodeType="withEffect">
                                  <p:stCondLst>
                                    <p:cond delay="0"/>
                                  </p:stCondLst>
                                  <p:childTnLst>
                                    <p:animClr clrSpc="rgb" dir="cw">
                                      <p:cBhvr override="childStyle">
                                        <p:cTn id="63" dur="250" autoRev="1" fill="remove"/>
                                        <p:tgtEl>
                                          <p:spTgt spid="15">
                                            <p:txEl>
                                              <p:pRg st="0" end="0"/>
                                            </p:txEl>
                                          </p:spTgt>
                                        </p:tgtEl>
                                        <p:attrNameLst>
                                          <p:attrName>style.color</p:attrName>
                                        </p:attrNameLst>
                                      </p:cBhvr>
                                      <p:to>
                                        <a:schemeClr val="bg1"/>
                                      </p:to>
                                    </p:animClr>
                                    <p:animClr clrSpc="rgb" dir="cw">
                                      <p:cBhvr>
                                        <p:cTn id="64" dur="250" autoRev="1" fill="remove"/>
                                        <p:tgtEl>
                                          <p:spTgt spid="15">
                                            <p:txEl>
                                              <p:pRg st="0" end="0"/>
                                            </p:txEl>
                                          </p:spTgt>
                                        </p:tgtEl>
                                        <p:attrNameLst>
                                          <p:attrName>fillcolor</p:attrName>
                                        </p:attrNameLst>
                                      </p:cBhvr>
                                      <p:to>
                                        <a:schemeClr val="bg1"/>
                                      </p:to>
                                    </p:animClr>
                                    <p:set>
                                      <p:cBhvr>
                                        <p:cTn id="65" dur="250" autoRev="1" fill="remove"/>
                                        <p:tgtEl>
                                          <p:spTgt spid="15">
                                            <p:txEl>
                                              <p:pRg st="0" end="0"/>
                                            </p:txEl>
                                          </p:spTgt>
                                        </p:tgtEl>
                                        <p:attrNameLst>
                                          <p:attrName>fill.type</p:attrName>
                                        </p:attrNameLst>
                                      </p:cBhvr>
                                      <p:to>
                                        <p:strVal val="solid"/>
                                      </p:to>
                                    </p:set>
                                    <p:set>
                                      <p:cBhvr>
                                        <p:cTn id="66" dur="250" autoRev="1" fill="remove"/>
                                        <p:tgtEl>
                                          <p:spTgt spid="15">
                                            <p:txEl>
                                              <p:pRg st="0" end="0"/>
                                            </p:txEl>
                                          </p:spTgt>
                                        </p:tgtEl>
                                        <p:attrNameLst>
                                          <p:attrName>fill.on</p:attrName>
                                        </p:attrNameLst>
                                      </p:cBhvr>
                                      <p:to>
                                        <p:strVal val="true"/>
                                      </p:to>
                                    </p:set>
                                  </p:childTnLst>
                                </p:cTn>
                              </p:par>
                              <p:par>
                                <p:cTn id="67" presetID="27" presetClass="emph" presetSubtype="0" fill="remove" grpId="0" nodeType="withEffect">
                                  <p:stCondLst>
                                    <p:cond delay="0"/>
                                  </p:stCondLst>
                                  <p:childTnLst>
                                    <p:animClr clrSpc="rgb" dir="cw">
                                      <p:cBhvr override="childStyle">
                                        <p:cTn id="68" dur="250" autoRev="1" fill="remove"/>
                                        <p:tgtEl>
                                          <p:spTgt spid="18">
                                            <p:bg/>
                                          </p:spTgt>
                                        </p:tgtEl>
                                        <p:attrNameLst>
                                          <p:attrName>style.color</p:attrName>
                                        </p:attrNameLst>
                                      </p:cBhvr>
                                      <p:to>
                                        <a:schemeClr val="bg1"/>
                                      </p:to>
                                    </p:animClr>
                                    <p:animClr clrSpc="rgb" dir="cw">
                                      <p:cBhvr>
                                        <p:cTn id="69" dur="250" autoRev="1" fill="remove"/>
                                        <p:tgtEl>
                                          <p:spTgt spid="18">
                                            <p:bg/>
                                          </p:spTgt>
                                        </p:tgtEl>
                                        <p:attrNameLst>
                                          <p:attrName>fillcolor</p:attrName>
                                        </p:attrNameLst>
                                      </p:cBhvr>
                                      <p:to>
                                        <a:schemeClr val="bg1"/>
                                      </p:to>
                                    </p:animClr>
                                    <p:set>
                                      <p:cBhvr>
                                        <p:cTn id="70" dur="250" autoRev="1" fill="remove"/>
                                        <p:tgtEl>
                                          <p:spTgt spid="18">
                                            <p:bg/>
                                          </p:spTgt>
                                        </p:tgtEl>
                                        <p:attrNameLst>
                                          <p:attrName>fill.type</p:attrName>
                                        </p:attrNameLst>
                                      </p:cBhvr>
                                      <p:to>
                                        <p:strVal val="solid"/>
                                      </p:to>
                                    </p:set>
                                    <p:set>
                                      <p:cBhvr>
                                        <p:cTn id="71" dur="250" autoRev="1" fill="remove"/>
                                        <p:tgtEl>
                                          <p:spTgt spid="18">
                                            <p:bg/>
                                          </p:spTgt>
                                        </p:tgtEl>
                                        <p:attrNameLst>
                                          <p:attrName>fill.on</p:attrName>
                                        </p:attrNameLst>
                                      </p:cBhvr>
                                      <p:to>
                                        <p:strVal val="true"/>
                                      </p:to>
                                    </p:set>
                                  </p:childTnLst>
                                </p:cTn>
                              </p:par>
                              <p:par>
                                <p:cTn id="72" presetID="27" presetClass="emph" presetSubtype="0" fill="remove" grpId="0" nodeType="withEffect">
                                  <p:stCondLst>
                                    <p:cond delay="0"/>
                                  </p:stCondLst>
                                  <p:childTnLst>
                                    <p:animClr clrSpc="rgb" dir="cw">
                                      <p:cBhvr override="childStyle">
                                        <p:cTn id="73" dur="250" autoRev="1" fill="remove"/>
                                        <p:tgtEl>
                                          <p:spTgt spid="18">
                                            <p:txEl>
                                              <p:pRg st="0" end="0"/>
                                            </p:txEl>
                                          </p:spTgt>
                                        </p:tgtEl>
                                        <p:attrNameLst>
                                          <p:attrName>style.color</p:attrName>
                                        </p:attrNameLst>
                                      </p:cBhvr>
                                      <p:to>
                                        <a:schemeClr val="bg1"/>
                                      </p:to>
                                    </p:animClr>
                                    <p:animClr clrSpc="rgb" dir="cw">
                                      <p:cBhvr>
                                        <p:cTn id="74" dur="250" autoRev="1" fill="remove"/>
                                        <p:tgtEl>
                                          <p:spTgt spid="18">
                                            <p:txEl>
                                              <p:pRg st="0" end="0"/>
                                            </p:txEl>
                                          </p:spTgt>
                                        </p:tgtEl>
                                        <p:attrNameLst>
                                          <p:attrName>fillcolor</p:attrName>
                                        </p:attrNameLst>
                                      </p:cBhvr>
                                      <p:to>
                                        <a:schemeClr val="bg1"/>
                                      </p:to>
                                    </p:animClr>
                                    <p:set>
                                      <p:cBhvr>
                                        <p:cTn id="75" dur="250" autoRev="1" fill="remove"/>
                                        <p:tgtEl>
                                          <p:spTgt spid="18">
                                            <p:txEl>
                                              <p:pRg st="0" end="0"/>
                                            </p:txEl>
                                          </p:spTgt>
                                        </p:tgtEl>
                                        <p:attrNameLst>
                                          <p:attrName>fill.type</p:attrName>
                                        </p:attrNameLst>
                                      </p:cBhvr>
                                      <p:to>
                                        <p:strVal val="solid"/>
                                      </p:to>
                                    </p:set>
                                    <p:set>
                                      <p:cBhvr>
                                        <p:cTn id="76" dur="250" autoRev="1" fill="remove"/>
                                        <p:tgtEl>
                                          <p:spTgt spid="18">
                                            <p:txEl>
                                              <p:pRg st="0" end="0"/>
                                            </p:txEl>
                                          </p:spTgt>
                                        </p:tgtEl>
                                        <p:attrNameLst>
                                          <p:attrName>fill.on</p:attrName>
                                        </p:attrNameLst>
                                      </p:cBhvr>
                                      <p:to>
                                        <p:strVal val="true"/>
                                      </p:to>
                                    </p:set>
                                  </p:childTnLst>
                                </p:cTn>
                              </p:par>
                              <p:par>
                                <p:cTn id="77" presetID="27" presetClass="emph" presetSubtype="0" fill="remove" grpId="0" nodeType="withEffect" nodePh="1">
                                  <p:stCondLst>
                                    <p:cond delay="0"/>
                                  </p:stCondLst>
                                  <p:endCondLst>
                                    <p:cond evt="begin" delay="0">
                                      <p:tn val="77"/>
                                    </p:cond>
                                  </p:endCondLst>
                                  <p:childTnLst>
                                    <p:animClr clrSpc="rgb" dir="cw">
                                      <p:cBhvr override="childStyle">
                                        <p:cTn id="78" dur="250" autoRev="1" fill="remove"/>
                                        <p:tgtEl>
                                          <p:spTgt spid="26">
                                            <p:txEl>
                                              <p:pRg st="0" end="0"/>
                                            </p:txEl>
                                          </p:spTgt>
                                        </p:tgtEl>
                                        <p:attrNameLst>
                                          <p:attrName>style.color</p:attrName>
                                        </p:attrNameLst>
                                      </p:cBhvr>
                                      <p:to>
                                        <a:schemeClr val="bg1"/>
                                      </p:to>
                                    </p:animClr>
                                    <p:animClr clrSpc="rgb" dir="cw">
                                      <p:cBhvr>
                                        <p:cTn id="79" dur="250" autoRev="1" fill="remove"/>
                                        <p:tgtEl>
                                          <p:spTgt spid="26">
                                            <p:txEl>
                                              <p:pRg st="0" end="0"/>
                                            </p:txEl>
                                          </p:spTgt>
                                        </p:tgtEl>
                                        <p:attrNameLst>
                                          <p:attrName>fillcolor</p:attrName>
                                        </p:attrNameLst>
                                      </p:cBhvr>
                                      <p:to>
                                        <a:schemeClr val="bg1"/>
                                      </p:to>
                                    </p:animClr>
                                    <p:set>
                                      <p:cBhvr>
                                        <p:cTn id="80" dur="250" autoRev="1" fill="remove"/>
                                        <p:tgtEl>
                                          <p:spTgt spid="26">
                                            <p:txEl>
                                              <p:pRg st="0" end="0"/>
                                            </p:txEl>
                                          </p:spTgt>
                                        </p:tgtEl>
                                        <p:attrNameLst>
                                          <p:attrName>fill.type</p:attrName>
                                        </p:attrNameLst>
                                      </p:cBhvr>
                                      <p:to>
                                        <p:strVal val="solid"/>
                                      </p:to>
                                    </p:set>
                                    <p:set>
                                      <p:cBhvr>
                                        <p:cTn id="81" dur="250" autoRev="1" fill="remove"/>
                                        <p:tgtEl>
                                          <p:spTgt spid="26">
                                            <p:txEl>
                                              <p:pRg st="0" end="0"/>
                                            </p:txEl>
                                          </p:spTgt>
                                        </p:tgtEl>
                                        <p:attrNameLst>
                                          <p:attrName>fill.on</p:attrName>
                                        </p:attrNameLst>
                                      </p:cBhvr>
                                      <p:to>
                                        <p:strVal val="true"/>
                                      </p:to>
                                    </p:set>
                                  </p:childTnLst>
                                </p:cTn>
                              </p:par>
                              <p:par>
                                <p:cTn id="82" presetID="27" presetClass="emph" presetSubtype="0" fill="remove" grpId="0" nodeType="withEffect">
                                  <p:stCondLst>
                                    <p:cond delay="0"/>
                                  </p:stCondLst>
                                  <p:childTnLst>
                                    <p:animClr clrSpc="rgb" dir="cw">
                                      <p:cBhvr override="childStyle">
                                        <p:cTn id="83" dur="250" autoRev="1" fill="remove"/>
                                        <p:tgtEl>
                                          <p:spTgt spid="27">
                                            <p:bg/>
                                          </p:spTgt>
                                        </p:tgtEl>
                                        <p:attrNameLst>
                                          <p:attrName>style.color</p:attrName>
                                        </p:attrNameLst>
                                      </p:cBhvr>
                                      <p:to>
                                        <a:schemeClr val="bg1"/>
                                      </p:to>
                                    </p:animClr>
                                    <p:animClr clrSpc="rgb" dir="cw">
                                      <p:cBhvr>
                                        <p:cTn id="84" dur="250" autoRev="1" fill="remove"/>
                                        <p:tgtEl>
                                          <p:spTgt spid="27">
                                            <p:bg/>
                                          </p:spTgt>
                                        </p:tgtEl>
                                        <p:attrNameLst>
                                          <p:attrName>fillcolor</p:attrName>
                                        </p:attrNameLst>
                                      </p:cBhvr>
                                      <p:to>
                                        <a:schemeClr val="bg1"/>
                                      </p:to>
                                    </p:animClr>
                                    <p:set>
                                      <p:cBhvr>
                                        <p:cTn id="85" dur="250" autoRev="1" fill="remove"/>
                                        <p:tgtEl>
                                          <p:spTgt spid="27">
                                            <p:bg/>
                                          </p:spTgt>
                                        </p:tgtEl>
                                        <p:attrNameLst>
                                          <p:attrName>fill.type</p:attrName>
                                        </p:attrNameLst>
                                      </p:cBhvr>
                                      <p:to>
                                        <p:strVal val="solid"/>
                                      </p:to>
                                    </p:set>
                                    <p:set>
                                      <p:cBhvr>
                                        <p:cTn id="86" dur="250" autoRev="1" fill="remove"/>
                                        <p:tgtEl>
                                          <p:spTgt spid="27">
                                            <p:bg/>
                                          </p:spTgt>
                                        </p:tgtEl>
                                        <p:attrNameLst>
                                          <p:attrName>fill.on</p:attrName>
                                        </p:attrNameLst>
                                      </p:cBhvr>
                                      <p:to>
                                        <p:strVal val="true"/>
                                      </p:to>
                                    </p:set>
                                  </p:childTnLst>
                                </p:cTn>
                              </p:par>
                              <p:par>
                                <p:cTn id="87" presetID="27" presetClass="emph" presetSubtype="0" fill="remove" grpId="0" nodeType="withEffect" nodePh="1">
                                  <p:stCondLst>
                                    <p:cond delay="0"/>
                                  </p:stCondLst>
                                  <p:endCondLst>
                                    <p:cond evt="begin" delay="0">
                                      <p:tn val="87"/>
                                    </p:cond>
                                  </p:endCondLst>
                                  <p:childTnLst>
                                    <p:animClr clrSpc="rgb" dir="cw">
                                      <p:cBhvr override="childStyle">
                                        <p:cTn id="88" dur="250" autoRev="1" fill="remove"/>
                                        <p:tgtEl>
                                          <p:spTgt spid="27">
                                            <p:txEl>
                                              <p:pRg st="0" end="0"/>
                                            </p:txEl>
                                          </p:spTgt>
                                        </p:tgtEl>
                                        <p:attrNameLst>
                                          <p:attrName>style.color</p:attrName>
                                        </p:attrNameLst>
                                      </p:cBhvr>
                                      <p:to>
                                        <a:schemeClr val="bg1"/>
                                      </p:to>
                                    </p:animClr>
                                    <p:animClr clrSpc="rgb" dir="cw">
                                      <p:cBhvr>
                                        <p:cTn id="89" dur="250" autoRev="1" fill="remove"/>
                                        <p:tgtEl>
                                          <p:spTgt spid="27">
                                            <p:txEl>
                                              <p:pRg st="0" end="0"/>
                                            </p:txEl>
                                          </p:spTgt>
                                        </p:tgtEl>
                                        <p:attrNameLst>
                                          <p:attrName>fillcolor</p:attrName>
                                        </p:attrNameLst>
                                      </p:cBhvr>
                                      <p:to>
                                        <a:schemeClr val="bg1"/>
                                      </p:to>
                                    </p:animClr>
                                    <p:set>
                                      <p:cBhvr>
                                        <p:cTn id="90" dur="250" autoRev="1" fill="remove"/>
                                        <p:tgtEl>
                                          <p:spTgt spid="27">
                                            <p:txEl>
                                              <p:pRg st="0" end="0"/>
                                            </p:txEl>
                                          </p:spTgt>
                                        </p:tgtEl>
                                        <p:attrNameLst>
                                          <p:attrName>fill.type</p:attrName>
                                        </p:attrNameLst>
                                      </p:cBhvr>
                                      <p:to>
                                        <p:strVal val="solid"/>
                                      </p:to>
                                    </p:set>
                                    <p:set>
                                      <p:cBhvr>
                                        <p:cTn id="91" dur="250" autoRev="1" fill="remove"/>
                                        <p:tgtEl>
                                          <p:spTgt spid="27">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9" grpId="0"/>
      <p:bldP spid="9" grpId="0" animBg="1"/>
      <p:bldP spid="10" grpId="0" animBg="1"/>
      <p:bldP spid="11" grpId="0" animBg="1"/>
      <p:bldP spid="13" grpId="0" build="p">
        <p:tmplLst>
          <p:tmpl lvl="1">
            <p:tnLst>
              <p:par>
                <p:cTn presetID="26" presetClass="emph" presetSubtype="0" fill="hold" nodeType="withEffect">
                  <p:stCondLst>
                    <p:cond delay="0"/>
                  </p:stCondLst>
                  <p:childTnLst>
                    <p:animEffect transition="out" filter="fade">
                      <p:cBhvr>
                        <p:cTn dur="500" tmFilter="0, 0; .2, .5; .8, .5; 1, 0"/>
                        <p:tgtEl>
                          <p:spTgt spid="13"/>
                        </p:tgtEl>
                      </p:cBhvr>
                    </p:animEffect>
                    <p:animScale>
                      <p:cBhvr>
                        <p:cTn dur="250" autoRev="1" fill="hold"/>
                        <p:tgtEl>
                          <p:spTgt spid="13"/>
                        </p:tgtEl>
                      </p:cBhvr>
                      <p:by x="105000" y="105000"/>
                    </p:animScale>
                  </p:childTnLst>
                </p:cTn>
              </p:par>
            </p:tnLst>
          </p:tmpl>
        </p:tmplLst>
      </p:bldP>
      <p:bldP spid="14" grpId="0" build="p">
        <p:tmplLst>
          <p:tmpl lvl="1">
            <p:tnLst>
              <p:par>
                <p:cTn presetID="26" presetClass="emph" presetSubtype="0" fill="hold" nodeType="withEffect">
                  <p:stCondLst>
                    <p:cond delay="0"/>
                  </p:stCondLst>
                  <p:childTnLst>
                    <p:animEffect transition="out" filter="fade">
                      <p:cBhvr>
                        <p:cTn dur="500" tmFilter="0, 0; .2, .5; .8, .5; 1, 0"/>
                        <p:tgtEl>
                          <p:spTgt spid="14"/>
                        </p:tgtEl>
                      </p:cBhvr>
                    </p:animEffect>
                    <p:animScale>
                      <p:cBhvr>
                        <p:cTn dur="250" autoRev="1" fill="hold"/>
                        <p:tgtEl>
                          <p:spTgt spid="14"/>
                        </p:tgtEl>
                      </p:cBhvr>
                      <p:by x="105000" y="105000"/>
                    </p:animScale>
                  </p:childTnLst>
                </p:cTn>
              </p:par>
            </p:tnLst>
          </p:tmpl>
        </p:tmplLst>
      </p:bldP>
      <p:bldP spid="15" grpId="0" build="p">
        <p:tmplLst>
          <p:tmpl lvl="1">
            <p:tnLst>
              <p:par>
                <p:cTn presetID="27" presetClass="emph" presetSubtype="0" fill="remove" nodeType="withEffect">
                  <p:stCondLst>
                    <p:cond delay="0"/>
                  </p:stCondLst>
                  <p:childTnLst>
                    <p:animClr clrSpc="rgb" dir="cw">
                      <p:cBhvr override="childStyle">
                        <p:cTn dur="250" autoRev="1" fill="remove"/>
                        <p:tgtEl>
                          <p:spTgt spid="15"/>
                        </p:tgtEl>
                        <p:attrNameLst>
                          <p:attrName>style.color</p:attrName>
                        </p:attrNameLst>
                      </p:cBhvr>
                      <p:to>
                        <a:schemeClr val="bg1"/>
                      </p:to>
                    </p:animClr>
                    <p:animClr clrSpc="rgb" dir="cw">
                      <p:cBhvr>
                        <p:cTn dur="250" autoRev="1" fill="remove"/>
                        <p:tgtEl>
                          <p:spTgt spid="15"/>
                        </p:tgtEl>
                        <p:attrNameLst>
                          <p:attrName>fillcolor</p:attrName>
                        </p:attrNameLst>
                      </p:cBhvr>
                      <p:to>
                        <a:schemeClr val="bg1"/>
                      </p:to>
                    </p:animClr>
                    <p:set>
                      <p:cBhvr>
                        <p:cTn dur="250" autoRev="1" fill="remove"/>
                        <p:tgtEl>
                          <p:spTgt spid="15"/>
                        </p:tgtEl>
                        <p:attrNameLst>
                          <p:attrName>fill.type</p:attrName>
                        </p:attrNameLst>
                      </p:cBhvr>
                      <p:to>
                        <p:strVal val="solid"/>
                      </p:to>
                    </p:set>
                    <p:set>
                      <p:cBhvr>
                        <p:cTn dur="250" autoRev="1" fill="remove"/>
                        <p:tgtEl>
                          <p:spTgt spid="15"/>
                        </p:tgtEl>
                        <p:attrNameLst>
                          <p:attrName>fill.on</p:attrName>
                        </p:attrNameLst>
                      </p:cBhvr>
                      <p:to>
                        <p:strVal val="true"/>
                      </p:to>
                    </p:set>
                  </p:childTnLst>
                </p:cTn>
              </p:par>
            </p:tnLst>
          </p:tmpl>
        </p:tmplLst>
      </p:bldP>
      <p:bldP spid="16" grpId="0" animBg="1" build="p">
        <p:tmplLst>
          <p:tmpl lvl="0">
            <p:tnLst>
              <p:par>
                <p:cTn presetID="26" presetClass="emph" presetSubtype="0" fill="hold" nodeType="withEffect">
                  <p:stCondLst>
                    <p:cond delay="0"/>
                  </p:stCondLst>
                  <p:childTnLst>
                    <p:animEffect transition="out" filter="fade">
                      <p:cBhvr>
                        <p:cTn dur="500" tmFilter="0, 0; .2, .5; .8, .5; 1, 0"/>
                        <p:tgtEl>
                          <p:spTgt spid="16"/>
                        </p:tgtEl>
                      </p:cBhvr>
                    </p:animEffect>
                    <p:animScale>
                      <p:cBhvr>
                        <p:cTn dur="250" autoRev="1" fill="hold"/>
                        <p:tgtEl>
                          <p:spTgt spid="16"/>
                        </p:tgtEl>
                      </p:cBhvr>
                      <p:by x="105000" y="105000"/>
                    </p:animScale>
                  </p:childTnLst>
                </p:cTn>
              </p:par>
            </p:tnLst>
          </p:tmpl>
          <p:tmpl lvl="1">
            <p:tnLst>
              <p:par>
                <p:cTn presetID="26" presetClass="emph" presetSubtype="0" fill="hold" nodeType="withEffect">
                  <p:stCondLst>
                    <p:cond delay="0"/>
                  </p:stCondLst>
                  <p:childTnLst>
                    <p:animEffect transition="out" filter="fade">
                      <p:cBhvr>
                        <p:cTn dur="500" tmFilter="0, 0; .2, .5; .8, .5; 1, 0"/>
                        <p:tgtEl>
                          <p:spTgt spid="16"/>
                        </p:tgtEl>
                      </p:cBhvr>
                    </p:animEffect>
                    <p:animScale>
                      <p:cBhvr>
                        <p:cTn dur="250" autoRev="1" fill="hold"/>
                        <p:tgtEl>
                          <p:spTgt spid="16"/>
                        </p:tgtEl>
                      </p:cBhvr>
                      <p:by x="105000" y="105000"/>
                    </p:animScale>
                  </p:childTnLst>
                </p:cTn>
              </p:par>
            </p:tnLst>
          </p:tmpl>
        </p:tmplLst>
      </p:bldP>
      <p:bldP spid="17" grpId="0" animBg="1" build="p">
        <p:tmplLst>
          <p:tmpl lvl="0">
            <p:tnLst>
              <p:par>
                <p:cTn presetID="26" presetClass="emph" presetSubtype="0" fill="hold" nodeType="withEffect">
                  <p:stCondLst>
                    <p:cond delay="0"/>
                  </p:stCondLst>
                  <p:childTnLst>
                    <p:animEffect transition="out" filter="fade">
                      <p:cBhvr>
                        <p:cTn dur="500" tmFilter="0, 0; .2, .5; .8, .5; 1, 0"/>
                        <p:tgtEl>
                          <p:spTgt spid="17"/>
                        </p:tgtEl>
                      </p:cBhvr>
                    </p:animEffect>
                    <p:animScale>
                      <p:cBhvr>
                        <p:cTn dur="250" autoRev="1" fill="hold"/>
                        <p:tgtEl>
                          <p:spTgt spid="17"/>
                        </p:tgtEl>
                      </p:cBhvr>
                      <p:by x="105000" y="105000"/>
                    </p:animScale>
                  </p:childTnLst>
                </p:cTn>
              </p:par>
            </p:tnLst>
          </p:tmpl>
          <p:tmpl lvl="1">
            <p:tnLst>
              <p:par>
                <p:cTn presetID="26" presetClass="emph" presetSubtype="0" fill="hold" nodeType="withEffect">
                  <p:stCondLst>
                    <p:cond delay="0"/>
                  </p:stCondLst>
                  <p:childTnLst>
                    <p:animEffect transition="out" filter="fade">
                      <p:cBhvr>
                        <p:cTn dur="500" tmFilter="0, 0; .2, .5; .8, .5; 1, 0"/>
                        <p:tgtEl>
                          <p:spTgt spid="17"/>
                        </p:tgtEl>
                      </p:cBhvr>
                    </p:animEffect>
                    <p:animScale>
                      <p:cBhvr>
                        <p:cTn dur="250" autoRev="1" fill="hold"/>
                        <p:tgtEl>
                          <p:spTgt spid="17"/>
                        </p:tgtEl>
                      </p:cBhvr>
                      <p:by x="105000" y="105000"/>
                    </p:animScale>
                  </p:childTnLst>
                </p:cTn>
              </p:par>
            </p:tnLst>
          </p:tmpl>
        </p:tmplLst>
      </p:bldP>
      <p:bldP spid="18" grpId="0" animBg="1" build="p">
        <p:tmplLst>
          <p:tmpl lvl="0">
            <p:tnLst>
              <p:par>
                <p:cTn presetID="27" presetClass="emph" presetSubtype="0" fill="remove" nodeType="withEffect">
                  <p:stCondLst>
                    <p:cond delay="0"/>
                  </p:stCondLst>
                  <p:childTnLst>
                    <p:animClr clrSpc="rgb" dir="cw">
                      <p:cBhvr override="childStyle">
                        <p:cTn dur="250" autoRev="1" fill="remove"/>
                        <p:tgtEl>
                          <p:spTgt spid="18"/>
                        </p:tgtEl>
                        <p:attrNameLst>
                          <p:attrName>style.color</p:attrName>
                        </p:attrNameLst>
                      </p:cBhvr>
                      <p:to>
                        <a:schemeClr val="bg1"/>
                      </p:to>
                    </p:animClr>
                    <p:animClr clrSpc="rgb" dir="cw">
                      <p:cBhvr>
                        <p:cTn dur="250" autoRev="1" fill="remove"/>
                        <p:tgtEl>
                          <p:spTgt spid="18"/>
                        </p:tgtEl>
                        <p:attrNameLst>
                          <p:attrName>fillcolor</p:attrName>
                        </p:attrNameLst>
                      </p:cBhvr>
                      <p:to>
                        <a:schemeClr val="bg1"/>
                      </p:to>
                    </p:animClr>
                    <p:set>
                      <p:cBhvr>
                        <p:cTn dur="250" autoRev="1" fill="remove"/>
                        <p:tgtEl>
                          <p:spTgt spid="18"/>
                        </p:tgtEl>
                        <p:attrNameLst>
                          <p:attrName>fill.type</p:attrName>
                        </p:attrNameLst>
                      </p:cBhvr>
                      <p:to>
                        <p:strVal val="solid"/>
                      </p:to>
                    </p:set>
                    <p:set>
                      <p:cBhvr>
                        <p:cTn dur="250" autoRev="1" fill="remove"/>
                        <p:tgtEl>
                          <p:spTgt spid="18"/>
                        </p:tgtEl>
                        <p:attrNameLst>
                          <p:attrName>fill.on</p:attrName>
                        </p:attrNameLst>
                      </p:cBhvr>
                      <p:to>
                        <p:strVal val="true"/>
                      </p:to>
                    </p:set>
                  </p:childTnLst>
                </p:cTn>
              </p:par>
            </p:tnLst>
          </p:tmpl>
          <p:tmpl lvl="1">
            <p:tnLst>
              <p:par>
                <p:cTn presetID="27" presetClass="emph" presetSubtype="0" fill="remove" nodeType="withEffect">
                  <p:stCondLst>
                    <p:cond delay="0"/>
                  </p:stCondLst>
                  <p:childTnLst>
                    <p:animClr clrSpc="rgb" dir="cw">
                      <p:cBhvr override="childStyle">
                        <p:cTn dur="250" autoRev="1" fill="remove"/>
                        <p:tgtEl>
                          <p:spTgt spid="18"/>
                        </p:tgtEl>
                        <p:attrNameLst>
                          <p:attrName>style.color</p:attrName>
                        </p:attrNameLst>
                      </p:cBhvr>
                      <p:to>
                        <a:schemeClr val="bg1"/>
                      </p:to>
                    </p:animClr>
                    <p:animClr clrSpc="rgb" dir="cw">
                      <p:cBhvr>
                        <p:cTn dur="250" autoRev="1" fill="remove"/>
                        <p:tgtEl>
                          <p:spTgt spid="18"/>
                        </p:tgtEl>
                        <p:attrNameLst>
                          <p:attrName>fillcolor</p:attrName>
                        </p:attrNameLst>
                      </p:cBhvr>
                      <p:to>
                        <a:schemeClr val="bg1"/>
                      </p:to>
                    </p:animClr>
                    <p:set>
                      <p:cBhvr>
                        <p:cTn dur="250" autoRev="1" fill="remove"/>
                        <p:tgtEl>
                          <p:spTgt spid="18"/>
                        </p:tgtEl>
                        <p:attrNameLst>
                          <p:attrName>fill.type</p:attrName>
                        </p:attrNameLst>
                      </p:cBhvr>
                      <p:to>
                        <p:strVal val="solid"/>
                      </p:to>
                    </p:set>
                    <p:set>
                      <p:cBhvr>
                        <p:cTn dur="250" autoRev="1" fill="remove"/>
                        <p:tgtEl>
                          <p:spTgt spid="18"/>
                        </p:tgtEl>
                        <p:attrNameLst>
                          <p:attrName>fill.on</p:attrName>
                        </p:attrNameLst>
                      </p:cBhvr>
                      <p:to>
                        <p:strVal val="true"/>
                      </p:to>
                    </p:set>
                  </p:childTnLst>
                </p:cTn>
              </p:par>
            </p:tnLst>
          </p:tmpl>
        </p:tmplLst>
      </p:bldP>
      <p:bldP spid="21" grpId="0" build="p">
        <p:tmplLst>
          <p:tmpl lvl="1">
            <p:tnLst>
              <p:par>
                <p:cTn presetID="26" presetClass="emph" presetSubtype="0" fill="hold" nodeType="withEffect" nodePh="1">
                  <p:stCondLst>
                    <p:cond delay="0"/>
                  </p:stCondLst>
                  <p:endCondLst>
                    <p:cond delay="0"/>
                  </p:endCondLst>
                  <p:childTnLst>
                    <p:animEffect transition="out" filter="fade">
                      <p:cBhvr>
                        <p:cTn dur="500" tmFilter="0, 0; .2, .5; .8, .5; 1, 0"/>
                        <p:tgtEl>
                          <p:spTgt spid="21"/>
                        </p:tgtEl>
                      </p:cBhvr>
                    </p:animEffect>
                    <p:animScale>
                      <p:cBhvr>
                        <p:cTn dur="250" autoRev="1" fill="hold"/>
                        <p:tgtEl>
                          <p:spTgt spid="21"/>
                        </p:tgtEl>
                      </p:cBhvr>
                      <p:by x="105000" y="105000"/>
                    </p:animScale>
                  </p:childTnLst>
                </p:cTn>
              </p:par>
            </p:tnLst>
          </p:tmpl>
        </p:tmplLst>
      </p:bldP>
      <p:bldP spid="23" grpId="0" animBg="1" build="p">
        <p:tmplLst>
          <p:tmpl lvl="0">
            <p:tnLst>
              <p:par>
                <p:cTn presetID="26" presetClass="emph" presetSubtype="0" fill="hold" nodeType="withEffect">
                  <p:stCondLst>
                    <p:cond delay="0"/>
                  </p:stCondLst>
                  <p:childTnLst>
                    <p:animEffect transition="out" filter="fade">
                      <p:cBhvr>
                        <p:cTn dur="500" tmFilter="0, 0; .2, .5; .8, .5; 1, 0"/>
                        <p:tgtEl>
                          <p:spTgt spid="23"/>
                        </p:tgtEl>
                      </p:cBhvr>
                    </p:animEffect>
                    <p:animScale>
                      <p:cBhvr>
                        <p:cTn dur="250" autoRev="1" fill="hold"/>
                        <p:tgtEl>
                          <p:spTgt spid="23"/>
                        </p:tgtEl>
                      </p:cBhvr>
                      <p:by x="105000" y="105000"/>
                    </p:animScale>
                  </p:childTnLst>
                </p:cTn>
              </p:par>
            </p:tnLst>
          </p:tmpl>
          <p:tmpl lvl="1">
            <p:tnLst>
              <p:par>
                <p:cTn presetID="26" presetClass="emph" presetSubtype="0" fill="hold" nodeType="withEffect" nodePh="1">
                  <p:stCondLst>
                    <p:cond delay="0"/>
                  </p:stCondLst>
                  <p:endCondLst>
                    <p:cond delay="0"/>
                  </p:endCondLst>
                  <p:childTnLst>
                    <p:animEffect transition="out" filter="fade">
                      <p:cBhvr>
                        <p:cTn dur="500" tmFilter="0, 0; .2, .5; .8, .5; 1, 0"/>
                        <p:tgtEl>
                          <p:spTgt spid="23"/>
                        </p:tgtEl>
                      </p:cBhvr>
                    </p:animEffect>
                    <p:animScale>
                      <p:cBhvr>
                        <p:cTn dur="250" autoRev="1" fill="hold"/>
                        <p:tgtEl>
                          <p:spTgt spid="23"/>
                        </p:tgtEl>
                      </p:cBhvr>
                      <p:by x="105000" y="105000"/>
                    </p:animScale>
                  </p:childTnLst>
                </p:cTn>
              </p:par>
            </p:tnLst>
          </p:tmpl>
        </p:tmplLst>
      </p:bldP>
      <p:bldP spid="24" grpId="0" build="p">
        <p:tmplLst>
          <p:tmpl lvl="1">
            <p:tnLst>
              <p:par>
                <p:cTn presetID="26" presetClass="emph" presetSubtype="0" fill="hold" nodeType="withEffect" nodePh="1">
                  <p:stCondLst>
                    <p:cond delay="0"/>
                  </p:stCondLst>
                  <p:endCondLst>
                    <p:cond delay="0"/>
                  </p:endCondLst>
                  <p:childTnLst>
                    <p:animEffect transition="out" filter="fade">
                      <p:cBhvr>
                        <p:cTn dur="500" tmFilter="0, 0; .2, .5; .8, .5; 1, 0"/>
                        <p:tgtEl>
                          <p:spTgt spid="24"/>
                        </p:tgtEl>
                      </p:cBhvr>
                    </p:animEffect>
                    <p:animScale>
                      <p:cBhvr>
                        <p:cTn dur="250" autoRev="1" fill="hold"/>
                        <p:tgtEl>
                          <p:spTgt spid="24"/>
                        </p:tgtEl>
                      </p:cBhvr>
                      <p:by x="105000" y="105000"/>
                    </p:animScale>
                  </p:childTnLst>
                </p:cTn>
              </p:par>
            </p:tnLst>
          </p:tmpl>
        </p:tmplLst>
      </p:bldP>
      <p:bldP spid="25" grpId="0" animBg="1" build="p">
        <p:tmplLst>
          <p:tmpl lvl="0">
            <p:tnLst>
              <p:par>
                <p:cTn presetID="26" presetClass="emph" presetSubtype="0" fill="hold" nodeType="withEffect">
                  <p:stCondLst>
                    <p:cond delay="0"/>
                  </p:stCondLst>
                  <p:childTnLst>
                    <p:animEffect transition="out" filter="fade">
                      <p:cBhvr>
                        <p:cTn dur="500" tmFilter="0, 0; .2, .5; .8, .5; 1, 0"/>
                        <p:tgtEl>
                          <p:spTgt spid="25"/>
                        </p:tgtEl>
                      </p:cBhvr>
                    </p:animEffect>
                    <p:animScale>
                      <p:cBhvr>
                        <p:cTn dur="250" autoRev="1" fill="hold"/>
                        <p:tgtEl>
                          <p:spTgt spid="25"/>
                        </p:tgtEl>
                      </p:cBhvr>
                      <p:by x="105000" y="105000"/>
                    </p:animScale>
                  </p:childTnLst>
                </p:cTn>
              </p:par>
            </p:tnLst>
          </p:tmpl>
          <p:tmpl lvl="1">
            <p:tnLst>
              <p:par>
                <p:cTn presetID="26" presetClass="emph" presetSubtype="0" fill="hold" nodeType="withEffect" nodePh="1">
                  <p:stCondLst>
                    <p:cond delay="0"/>
                  </p:stCondLst>
                  <p:endCondLst>
                    <p:cond delay="0"/>
                  </p:endCondLst>
                  <p:childTnLst>
                    <p:animEffect transition="out" filter="fade">
                      <p:cBhvr>
                        <p:cTn dur="500" tmFilter="0, 0; .2, .5; .8, .5; 1, 0"/>
                        <p:tgtEl>
                          <p:spTgt spid="25"/>
                        </p:tgtEl>
                      </p:cBhvr>
                    </p:animEffect>
                    <p:animScale>
                      <p:cBhvr>
                        <p:cTn dur="250" autoRev="1" fill="hold"/>
                        <p:tgtEl>
                          <p:spTgt spid="25"/>
                        </p:tgtEl>
                      </p:cBhvr>
                      <p:by x="105000" y="105000"/>
                    </p:animScale>
                  </p:childTnLst>
                </p:cTn>
              </p:par>
            </p:tnLst>
          </p:tmpl>
        </p:tmplLst>
      </p:bldP>
      <p:bldP spid="26" grpId="0" build="p">
        <p:tmplLst>
          <p:tmpl lvl="1">
            <p:tnLst>
              <p:par>
                <p:cTn presetID="27" presetClass="emph" presetSubtype="0" fill="remove" nodeType="withEffect" nodePh="1">
                  <p:stCondLst>
                    <p:cond delay="0"/>
                  </p:stCondLst>
                  <p:endCondLst>
                    <p:cond delay="0"/>
                  </p:endCondLst>
                  <p:childTnLst>
                    <p:animClr clrSpc="rgb" dir="cw">
                      <p:cBhvr override="childStyle">
                        <p:cTn dur="250" autoRev="1" fill="remove"/>
                        <p:tgtEl>
                          <p:spTgt spid="26"/>
                        </p:tgtEl>
                        <p:attrNameLst>
                          <p:attrName>style.color</p:attrName>
                        </p:attrNameLst>
                      </p:cBhvr>
                      <p:to>
                        <a:schemeClr val="bg1"/>
                      </p:to>
                    </p:animClr>
                    <p:animClr clrSpc="rgb" dir="cw">
                      <p:cBhvr>
                        <p:cTn dur="250" autoRev="1" fill="remove"/>
                        <p:tgtEl>
                          <p:spTgt spid="26"/>
                        </p:tgtEl>
                        <p:attrNameLst>
                          <p:attrName>fillcolor</p:attrName>
                        </p:attrNameLst>
                      </p:cBhvr>
                      <p:to>
                        <a:schemeClr val="bg1"/>
                      </p:to>
                    </p:animClr>
                    <p:set>
                      <p:cBhvr>
                        <p:cTn dur="250" autoRev="1" fill="remove"/>
                        <p:tgtEl>
                          <p:spTgt spid="26"/>
                        </p:tgtEl>
                        <p:attrNameLst>
                          <p:attrName>fill.type</p:attrName>
                        </p:attrNameLst>
                      </p:cBhvr>
                      <p:to>
                        <p:strVal val="solid"/>
                      </p:to>
                    </p:set>
                    <p:set>
                      <p:cBhvr>
                        <p:cTn dur="250" autoRev="1" fill="remove"/>
                        <p:tgtEl>
                          <p:spTgt spid="26"/>
                        </p:tgtEl>
                        <p:attrNameLst>
                          <p:attrName>fill.on</p:attrName>
                        </p:attrNameLst>
                      </p:cBhvr>
                      <p:to>
                        <p:strVal val="true"/>
                      </p:to>
                    </p:set>
                  </p:childTnLst>
                </p:cTn>
              </p:par>
            </p:tnLst>
          </p:tmpl>
        </p:tmplLst>
      </p:bldP>
      <p:bldP spid="27" grpId="0" animBg="1" build="p">
        <p:tmplLst>
          <p:tmpl lvl="0">
            <p:tnLst>
              <p:par>
                <p:cTn presetID="27" presetClass="emph" presetSubtype="0" fill="remove" nodeType="withEffect">
                  <p:stCondLst>
                    <p:cond delay="0"/>
                  </p:stCondLst>
                  <p:childTnLst>
                    <p:animClr clrSpc="rgb" dir="cw">
                      <p:cBhvr override="childStyle">
                        <p:cTn dur="250" autoRev="1" fill="remove"/>
                        <p:tgtEl>
                          <p:spTgt spid="27"/>
                        </p:tgtEl>
                        <p:attrNameLst>
                          <p:attrName>style.color</p:attrName>
                        </p:attrNameLst>
                      </p:cBhvr>
                      <p:to>
                        <a:schemeClr val="bg1"/>
                      </p:to>
                    </p:animClr>
                    <p:animClr clrSpc="rgb" dir="cw">
                      <p:cBhvr>
                        <p:cTn dur="250" autoRev="1" fill="remove"/>
                        <p:tgtEl>
                          <p:spTgt spid="27"/>
                        </p:tgtEl>
                        <p:attrNameLst>
                          <p:attrName>fillcolor</p:attrName>
                        </p:attrNameLst>
                      </p:cBhvr>
                      <p:to>
                        <a:schemeClr val="bg1"/>
                      </p:to>
                    </p:animClr>
                    <p:set>
                      <p:cBhvr>
                        <p:cTn dur="250" autoRev="1" fill="remove"/>
                        <p:tgtEl>
                          <p:spTgt spid="27"/>
                        </p:tgtEl>
                        <p:attrNameLst>
                          <p:attrName>fill.type</p:attrName>
                        </p:attrNameLst>
                      </p:cBhvr>
                      <p:to>
                        <p:strVal val="solid"/>
                      </p:to>
                    </p:set>
                    <p:set>
                      <p:cBhvr>
                        <p:cTn dur="250" autoRev="1" fill="remove"/>
                        <p:tgtEl>
                          <p:spTgt spid="27"/>
                        </p:tgtEl>
                        <p:attrNameLst>
                          <p:attrName>fill.on</p:attrName>
                        </p:attrNameLst>
                      </p:cBhvr>
                      <p:to>
                        <p:strVal val="true"/>
                      </p:to>
                    </p:set>
                  </p:childTnLst>
                </p:cTn>
              </p:par>
            </p:tnLst>
          </p:tmpl>
          <p:tmpl lvl="1">
            <p:tnLst>
              <p:par>
                <p:cTn presetID="27" presetClass="emph" presetSubtype="0" fill="remove" nodeType="withEffect" nodePh="1">
                  <p:stCondLst>
                    <p:cond delay="0"/>
                  </p:stCondLst>
                  <p:endCondLst>
                    <p:cond delay="0"/>
                  </p:endCondLst>
                  <p:childTnLst>
                    <p:animClr clrSpc="rgb" dir="cw">
                      <p:cBhvr override="childStyle">
                        <p:cTn dur="250" autoRev="1" fill="remove"/>
                        <p:tgtEl>
                          <p:spTgt spid="27"/>
                        </p:tgtEl>
                        <p:attrNameLst>
                          <p:attrName>style.color</p:attrName>
                        </p:attrNameLst>
                      </p:cBhvr>
                      <p:to>
                        <a:schemeClr val="bg1"/>
                      </p:to>
                    </p:animClr>
                    <p:animClr clrSpc="rgb" dir="cw">
                      <p:cBhvr>
                        <p:cTn dur="250" autoRev="1" fill="remove"/>
                        <p:tgtEl>
                          <p:spTgt spid="27"/>
                        </p:tgtEl>
                        <p:attrNameLst>
                          <p:attrName>fillcolor</p:attrName>
                        </p:attrNameLst>
                      </p:cBhvr>
                      <p:to>
                        <a:schemeClr val="bg1"/>
                      </p:to>
                    </p:animClr>
                    <p:set>
                      <p:cBhvr>
                        <p:cTn dur="250" autoRev="1" fill="remove"/>
                        <p:tgtEl>
                          <p:spTgt spid="27"/>
                        </p:tgtEl>
                        <p:attrNameLst>
                          <p:attrName>fill.type</p:attrName>
                        </p:attrNameLst>
                      </p:cBhvr>
                      <p:to>
                        <p:strVal val="solid"/>
                      </p:to>
                    </p:set>
                    <p:set>
                      <p:cBhvr>
                        <p:cTn dur="250" autoRev="1" fill="remove"/>
                        <p:tgtEl>
                          <p:spTgt spid="27"/>
                        </p:tgtEl>
                        <p:attrNameLst>
                          <p:attrName>fill.on</p:attrName>
                        </p:attrNameLst>
                      </p:cBhvr>
                      <p:to>
                        <p:strVal val="true"/>
                      </p:to>
                    </p:se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C7AD246A-D88E-4F44-8BB5-25C8C3DD7CD5}" type="datetime1">
              <a:rPr lang="zh-CN" altLang="en-US" smtClean="0"/>
            </a:fld>
            <a:endParaRPr lang="zh-CN" altLang="en-US"/>
          </a:p>
        </p:txBody>
      </p:sp>
      <p:sp>
        <p:nvSpPr>
          <p:cNvPr id="4" name="页脚占位符 3"/>
          <p:cNvSpPr>
            <a:spLocks noGrp="1"/>
          </p:cNvSpPr>
          <p:nvPr>
            <p:ph type="ftr" sz="quarter" idx="11"/>
          </p:nvPr>
        </p:nvSpPr>
        <p:spPr>
          <a:xfrm>
            <a:off x="838200" y="6481629"/>
            <a:ext cx="4114800" cy="365125"/>
          </a:xfrm>
          <a:prstGeom prst="rect">
            <a:avLst/>
          </a:prstGeom>
        </p:spPr>
        <p:txBody>
          <a:bodyPr/>
          <a:lstStyle/>
          <a:p>
            <a:endParaRPr lang="zh-CN" altLang="en-US" dirty="0"/>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pic>
        <p:nvPicPr>
          <p:cNvPr id="6" name="Picture 4"/>
          <p:cNvPicPr>
            <a:picLocks noChangeAspect="1"/>
          </p:cNvPicPr>
          <p:nvPr userDrawn="1"/>
        </p:nvPicPr>
        <p:blipFill>
          <a:blip r:embed="rId2" cstate="email"/>
          <a:srcRect/>
          <a:stretch>
            <a:fillRect/>
          </a:stretch>
        </p:blipFill>
        <p:spPr bwMode="auto">
          <a:xfrm>
            <a:off x="907144" y="2043113"/>
            <a:ext cx="4232275"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7"/>
          <p:cNvGrpSpPr/>
          <p:nvPr userDrawn="1"/>
        </p:nvGrpSpPr>
        <p:grpSpPr>
          <a:xfrm>
            <a:off x="-45" y="198986"/>
            <a:ext cx="660445" cy="798770"/>
            <a:chOff x="-45" y="198986"/>
            <a:chExt cx="660445" cy="798770"/>
          </a:xfrm>
        </p:grpSpPr>
        <p:sp>
          <p:nvSpPr>
            <p:cNvPr id="9" name="矩形 8"/>
            <p:cNvSpPr/>
            <p:nvPr userDrawn="1"/>
          </p:nvSpPr>
          <p:spPr>
            <a:xfrm>
              <a:off x="0" y="198986"/>
              <a:ext cx="660400" cy="7987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45" y="205433"/>
              <a:ext cx="508046" cy="6606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11"/>
          <p:cNvSpPr>
            <a:spLocks noGrp="1"/>
          </p:cNvSpPr>
          <p:nvPr>
            <p:ph type="body" sz="quarter" idx="13"/>
          </p:nvPr>
        </p:nvSpPr>
        <p:spPr>
          <a:xfrm>
            <a:off x="5776686" y="1619479"/>
            <a:ext cx="4411663" cy="422274"/>
          </a:xfrm>
        </p:spPr>
        <p:txBody>
          <a:bodyPr anchor="ctr">
            <a:normAutofit/>
          </a:bodyPr>
          <a:lstStyle>
            <a:lvl1pPr marL="0" indent="0">
              <a:buNone/>
              <a:defRPr sz="2400" b="1">
                <a:latin typeface="+mj-lt"/>
              </a:defRPr>
            </a:lvl1pPr>
          </a:lstStyle>
          <a:p>
            <a:pPr lvl="0"/>
            <a:endParaRPr lang="zh-CN" altLang="en-US" dirty="0"/>
          </a:p>
        </p:txBody>
      </p:sp>
      <p:sp>
        <p:nvSpPr>
          <p:cNvPr id="16" name="文本占位符 11"/>
          <p:cNvSpPr>
            <a:spLocks noGrp="1"/>
          </p:cNvSpPr>
          <p:nvPr>
            <p:ph type="body" sz="quarter" idx="14"/>
          </p:nvPr>
        </p:nvSpPr>
        <p:spPr>
          <a:xfrm>
            <a:off x="5776685" y="2203090"/>
            <a:ext cx="5577116" cy="1527083"/>
          </a:xfrm>
        </p:spPr>
        <p:txBody>
          <a:bodyPr anchor="t">
            <a:normAutofit/>
          </a:bodyPr>
          <a:lstStyle>
            <a:lvl1pPr marL="0" indent="0">
              <a:buNone/>
              <a:defRPr sz="1800" b="0">
                <a:latin typeface="+mn-lt"/>
                <a:ea typeface="+mn-ea"/>
              </a:defRPr>
            </a:lvl1pPr>
          </a:lstStyle>
          <a:p>
            <a:pPr lvl="0"/>
            <a:endParaRPr lang="zh-CN" altLang="en-US" dirty="0"/>
          </a:p>
        </p:txBody>
      </p:sp>
      <p:sp>
        <p:nvSpPr>
          <p:cNvPr id="18" name="内容占位符 17"/>
          <p:cNvSpPr>
            <a:spLocks noGrp="1"/>
          </p:cNvSpPr>
          <p:nvPr>
            <p:ph sz="quarter" idx="15"/>
          </p:nvPr>
        </p:nvSpPr>
        <p:spPr>
          <a:xfrm>
            <a:off x="5776684" y="3771334"/>
            <a:ext cx="972000" cy="972000"/>
          </a:xfrm>
          <a:prstGeom prst="ellipse">
            <a:avLst/>
          </a:prstGeom>
          <a:solidFill>
            <a:schemeClr val="accent1"/>
          </a:solidFill>
        </p:spPr>
        <p:txBody>
          <a:bodyPr anchor="ctr">
            <a:normAutofit/>
          </a:bodyPr>
          <a:lstStyle>
            <a:lvl1pPr marL="0" indent="0" algn="ctr">
              <a:buNone/>
              <a:defRPr sz="2400">
                <a:solidFill>
                  <a:schemeClr val="bg1"/>
                </a:solidFill>
              </a:defRPr>
            </a:lvl1pPr>
          </a:lstStyle>
          <a:p>
            <a:pPr lvl="0"/>
            <a:endParaRPr lang="zh-CN" altLang="en-US" dirty="0"/>
          </a:p>
        </p:txBody>
      </p:sp>
      <p:sp>
        <p:nvSpPr>
          <p:cNvPr id="19" name="内容占位符 17"/>
          <p:cNvSpPr>
            <a:spLocks noGrp="1"/>
          </p:cNvSpPr>
          <p:nvPr>
            <p:ph sz="quarter" idx="16"/>
          </p:nvPr>
        </p:nvSpPr>
        <p:spPr>
          <a:xfrm>
            <a:off x="7311723" y="3771334"/>
            <a:ext cx="972000" cy="972000"/>
          </a:xfrm>
          <a:prstGeom prst="ellipse">
            <a:avLst/>
          </a:prstGeom>
          <a:solidFill>
            <a:schemeClr val="accent2"/>
          </a:solidFill>
        </p:spPr>
        <p:txBody>
          <a:bodyPr anchor="ctr">
            <a:normAutofit/>
          </a:bodyPr>
          <a:lstStyle>
            <a:lvl1pPr marL="0" indent="0" algn="ctr">
              <a:buNone/>
              <a:defRPr sz="2400">
                <a:solidFill>
                  <a:schemeClr val="bg1"/>
                </a:solidFill>
              </a:defRPr>
            </a:lvl1pPr>
          </a:lstStyle>
          <a:p>
            <a:pPr lvl="0"/>
            <a:endParaRPr lang="zh-CN" altLang="en-US" dirty="0"/>
          </a:p>
        </p:txBody>
      </p:sp>
      <p:sp>
        <p:nvSpPr>
          <p:cNvPr id="20" name="内容占位符 17"/>
          <p:cNvSpPr>
            <a:spLocks noGrp="1"/>
          </p:cNvSpPr>
          <p:nvPr>
            <p:ph sz="quarter" idx="17"/>
          </p:nvPr>
        </p:nvSpPr>
        <p:spPr>
          <a:xfrm>
            <a:off x="8846763" y="3771334"/>
            <a:ext cx="972000" cy="972000"/>
          </a:xfrm>
          <a:prstGeom prst="ellipse">
            <a:avLst/>
          </a:prstGeom>
          <a:solidFill>
            <a:schemeClr val="accent3"/>
          </a:solidFill>
        </p:spPr>
        <p:txBody>
          <a:bodyPr anchor="ctr">
            <a:normAutofit/>
          </a:bodyPr>
          <a:lstStyle>
            <a:lvl1pPr marL="0" indent="0" algn="ctr">
              <a:buNone/>
              <a:defRPr sz="2400">
                <a:solidFill>
                  <a:schemeClr val="bg1"/>
                </a:solidFill>
              </a:defRPr>
            </a:lvl1pPr>
          </a:lstStyle>
          <a:p>
            <a:pPr lvl="0"/>
            <a:endParaRPr lang="zh-CN" altLang="en-US" dirty="0"/>
          </a:p>
        </p:txBody>
      </p:sp>
      <p:sp>
        <p:nvSpPr>
          <p:cNvPr id="21" name="内容占位符 17"/>
          <p:cNvSpPr>
            <a:spLocks noGrp="1"/>
          </p:cNvSpPr>
          <p:nvPr>
            <p:ph sz="quarter" idx="18"/>
          </p:nvPr>
        </p:nvSpPr>
        <p:spPr>
          <a:xfrm>
            <a:off x="10381800" y="3771334"/>
            <a:ext cx="972000" cy="972000"/>
          </a:xfrm>
          <a:prstGeom prst="ellipse">
            <a:avLst/>
          </a:prstGeom>
          <a:solidFill>
            <a:schemeClr val="accent4"/>
          </a:solidFill>
        </p:spPr>
        <p:txBody>
          <a:bodyPr anchor="ctr">
            <a:normAutofit/>
          </a:bodyPr>
          <a:lstStyle>
            <a:lvl1pPr marL="0" indent="0" algn="ctr">
              <a:buNone/>
              <a:defRPr sz="2400">
                <a:solidFill>
                  <a:schemeClr val="bg1"/>
                </a:solidFill>
              </a:defRPr>
            </a:lvl1pPr>
          </a:lstStyle>
          <a:p>
            <a:pPr lvl="0"/>
            <a:endParaRPr lang="zh-CN" altLang="en-US" dirty="0"/>
          </a:p>
        </p:txBody>
      </p:sp>
      <p:sp>
        <p:nvSpPr>
          <p:cNvPr id="22" name="文本占位符 11"/>
          <p:cNvSpPr>
            <a:spLocks noGrp="1"/>
          </p:cNvSpPr>
          <p:nvPr>
            <p:ph type="body" sz="quarter" idx="19"/>
          </p:nvPr>
        </p:nvSpPr>
        <p:spPr>
          <a:xfrm>
            <a:off x="5776685" y="4954546"/>
            <a:ext cx="5577116" cy="880199"/>
          </a:xfrm>
        </p:spPr>
        <p:txBody>
          <a:bodyPr anchor="t">
            <a:normAutofit/>
          </a:bodyPr>
          <a:lstStyle>
            <a:lvl1pPr marL="0" indent="0">
              <a:buNone/>
              <a:defRPr sz="1800" b="0">
                <a:latin typeface="+mn-lt"/>
                <a:ea typeface="+mn-ea"/>
              </a:defRPr>
            </a:lvl1pPr>
          </a:lstStyle>
          <a:p>
            <a:pPr lvl="0"/>
            <a:endParaRPr lang="zh-CN" altLang="en-US" dirty="0"/>
          </a:p>
        </p:txBody>
      </p:sp>
      <p:sp>
        <p:nvSpPr>
          <p:cNvPr id="24" name="图片占位符 23"/>
          <p:cNvSpPr>
            <a:spLocks noGrp="1"/>
          </p:cNvSpPr>
          <p:nvPr>
            <p:ph type="pic" sz="quarter" idx="20"/>
          </p:nvPr>
        </p:nvSpPr>
        <p:spPr>
          <a:xfrm>
            <a:off x="1065213" y="2203450"/>
            <a:ext cx="3922712" cy="2222500"/>
          </a:xfrm>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8">
                                            <p:bg/>
                                          </p:spTgt>
                                        </p:tgtEl>
                                        <p:attrNameLst>
                                          <p:attrName>style.visibility</p:attrName>
                                        </p:attrNameLst>
                                      </p:cBhvr>
                                      <p:to>
                                        <p:strVal val="visible"/>
                                      </p:to>
                                    </p:set>
                                    <p:animEffect transition="in" filter="fade">
                                      <p:cBhvr>
                                        <p:cTn id="7" dur="500"/>
                                        <p:tgtEl>
                                          <p:spTgt spid="18">
                                            <p:bg/>
                                          </p:spTgt>
                                        </p:tgtEl>
                                      </p:cBhvr>
                                    </p:animEffect>
                                    <p:anim calcmode="lin" valueType="num">
                                      <p:cBhvr>
                                        <p:cTn id="8" dur="500" fill="hold"/>
                                        <p:tgtEl>
                                          <p:spTgt spid="18">
                                            <p:bg/>
                                          </p:spTgt>
                                        </p:tgtEl>
                                        <p:attrNameLst>
                                          <p:attrName>ppt_x</p:attrName>
                                        </p:attrNameLst>
                                      </p:cBhvr>
                                      <p:tavLst>
                                        <p:tav tm="0">
                                          <p:val>
                                            <p:strVal val="#ppt_x"/>
                                          </p:val>
                                        </p:tav>
                                        <p:tav tm="100000">
                                          <p:val>
                                            <p:strVal val="#ppt_x"/>
                                          </p:val>
                                        </p:tav>
                                      </p:tavLst>
                                    </p:anim>
                                    <p:anim calcmode="lin" valueType="num">
                                      <p:cBhvr>
                                        <p:cTn id="9" dur="500" fill="hold"/>
                                        <p:tgtEl>
                                          <p:spTgt spid="18">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nodePh="1">
                                  <p:stCondLst>
                                    <p:cond delay="0"/>
                                  </p:stCondLst>
                                  <p:endCondLst>
                                    <p:cond evt="begin" delay="0">
                                      <p:tn val="11"/>
                                    </p:cond>
                                  </p:endCondLst>
                                  <p:childTnLst>
                                    <p:set>
                                      <p:cBhvr>
                                        <p:cTn id="12" dur="1" fill="hold">
                                          <p:stCondLst>
                                            <p:cond delay="0"/>
                                          </p:stCondLst>
                                        </p:cTn>
                                        <p:tgtEl>
                                          <p:spTgt spid="18">
                                            <p:txEl>
                                              <p:pRg st="0" end="0"/>
                                            </p:txEl>
                                          </p:spTgt>
                                        </p:tgtEl>
                                        <p:attrNameLst>
                                          <p:attrName>style.visibility</p:attrName>
                                        </p:attrNameLst>
                                      </p:cBhvr>
                                      <p:to>
                                        <p:strVal val="visible"/>
                                      </p:to>
                                    </p:set>
                                    <p:animEffect transition="in" filter="fade">
                                      <p:cBhvr>
                                        <p:cTn id="13" dur="500"/>
                                        <p:tgtEl>
                                          <p:spTgt spid="18">
                                            <p:txEl>
                                              <p:pRg st="0" end="0"/>
                                            </p:txEl>
                                          </p:spTgt>
                                        </p:tgtEl>
                                      </p:cBhvr>
                                    </p:animEffect>
                                    <p:anim calcmode="lin" valueType="num">
                                      <p:cBhvr>
                                        <p:cTn id="1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9">
                                            <p:bg/>
                                          </p:spTgt>
                                        </p:tgtEl>
                                        <p:attrNameLst>
                                          <p:attrName>style.visibility</p:attrName>
                                        </p:attrNameLst>
                                      </p:cBhvr>
                                      <p:to>
                                        <p:strVal val="visible"/>
                                      </p:to>
                                    </p:set>
                                    <p:animEffect transition="in" filter="fade">
                                      <p:cBhvr>
                                        <p:cTn id="19" dur="500"/>
                                        <p:tgtEl>
                                          <p:spTgt spid="19">
                                            <p:bg/>
                                          </p:spTgt>
                                        </p:tgtEl>
                                      </p:cBhvr>
                                    </p:animEffect>
                                    <p:anim calcmode="lin" valueType="num">
                                      <p:cBhvr>
                                        <p:cTn id="20" dur="500" fill="hold"/>
                                        <p:tgtEl>
                                          <p:spTgt spid="19">
                                            <p:bg/>
                                          </p:spTgt>
                                        </p:tgtEl>
                                        <p:attrNameLst>
                                          <p:attrName>ppt_x</p:attrName>
                                        </p:attrNameLst>
                                      </p:cBhvr>
                                      <p:tavLst>
                                        <p:tav tm="0">
                                          <p:val>
                                            <p:strVal val="#ppt_x"/>
                                          </p:val>
                                        </p:tav>
                                        <p:tav tm="100000">
                                          <p:val>
                                            <p:strVal val="#ppt_x"/>
                                          </p:val>
                                        </p:tav>
                                      </p:tavLst>
                                    </p:anim>
                                    <p:anim calcmode="lin" valueType="num">
                                      <p:cBhvr>
                                        <p:cTn id="21" dur="500" fill="hold"/>
                                        <p:tgtEl>
                                          <p:spTgt spid="19">
                                            <p:bg/>
                                          </p:spTgt>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nodePh="1">
                                  <p:stCondLst>
                                    <p:cond delay="0"/>
                                  </p:stCondLst>
                                  <p:endCondLst>
                                    <p:cond evt="begin" delay="0">
                                      <p:tn val="23"/>
                                    </p:cond>
                                  </p:endCondLst>
                                  <p:childTnLst>
                                    <p:set>
                                      <p:cBhvr>
                                        <p:cTn id="24" dur="1" fill="hold">
                                          <p:stCondLst>
                                            <p:cond delay="0"/>
                                          </p:stCondLst>
                                        </p:cTn>
                                        <p:tgtEl>
                                          <p:spTgt spid="19">
                                            <p:txEl>
                                              <p:pRg st="0" end="0"/>
                                            </p:txEl>
                                          </p:spTgt>
                                        </p:tgtEl>
                                        <p:attrNameLst>
                                          <p:attrName>style.visibility</p:attrName>
                                        </p:attrNameLst>
                                      </p:cBhvr>
                                      <p:to>
                                        <p:strVal val="visible"/>
                                      </p:to>
                                    </p:set>
                                    <p:animEffect transition="in" filter="fade">
                                      <p:cBhvr>
                                        <p:cTn id="25" dur="500"/>
                                        <p:tgtEl>
                                          <p:spTgt spid="19">
                                            <p:txEl>
                                              <p:pRg st="0" end="0"/>
                                            </p:txEl>
                                          </p:spTgt>
                                        </p:tgtEl>
                                      </p:cBhvr>
                                    </p:animEffect>
                                    <p:anim calcmode="lin" valueType="num">
                                      <p:cBhvr>
                                        <p:cTn id="26"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27" dur="5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20">
                                            <p:bg/>
                                          </p:spTgt>
                                        </p:tgtEl>
                                        <p:attrNameLst>
                                          <p:attrName>style.visibility</p:attrName>
                                        </p:attrNameLst>
                                      </p:cBhvr>
                                      <p:to>
                                        <p:strVal val="visible"/>
                                      </p:to>
                                    </p:set>
                                    <p:animEffect transition="in" filter="fade">
                                      <p:cBhvr>
                                        <p:cTn id="31" dur="500"/>
                                        <p:tgtEl>
                                          <p:spTgt spid="20">
                                            <p:bg/>
                                          </p:spTgt>
                                        </p:tgtEl>
                                      </p:cBhvr>
                                    </p:animEffect>
                                    <p:anim calcmode="lin" valueType="num">
                                      <p:cBhvr>
                                        <p:cTn id="32" dur="500" fill="hold"/>
                                        <p:tgtEl>
                                          <p:spTgt spid="20">
                                            <p:bg/>
                                          </p:spTgt>
                                        </p:tgtEl>
                                        <p:attrNameLst>
                                          <p:attrName>ppt_x</p:attrName>
                                        </p:attrNameLst>
                                      </p:cBhvr>
                                      <p:tavLst>
                                        <p:tav tm="0">
                                          <p:val>
                                            <p:strVal val="#ppt_x"/>
                                          </p:val>
                                        </p:tav>
                                        <p:tav tm="100000">
                                          <p:val>
                                            <p:strVal val="#ppt_x"/>
                                          </p:val>
                                        </p:tav>
                                      </p:tavLst>
                                    </p:anim>
                                    <p:anim calcmode="lin" valueType="num">
                                      <p:cBhvr>
                                        <p:cTn id="33" dur="500" fill="hold"/>
                                        <p:tgtEl>
                                          <p:spTgt spid="20">
                                            <p:bg/>
                                          </p:spTgt>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nodePh="1">
                                  <p:stCondLst>
                                    <p:cond delay="0"/>
                                  </p:stCondLst>
                                  <p:endCondLst>
                                    <p:cond evt="begin" delay="0">
                                      <p:tn val="35"/>
                                    </p:cond>
                                  </p:endCondLst>
                                  <p:childTnLst>
                                    <p:set>
                                      <p:cBhvr>
                                        <p:cTn id="36" dur="1" fill="hold">
                                          <p:stCondLst>
                                            <p:cond delay="0"/>
                                          </p:stCondLst>
                                        </p:cTn>
                                        <p:tgtEl>
                                          <p:spTgt spid="20">
                                            <p:txEl>
                                              <p:pRg st="0" end="0"/>
                                            </p:txEl>
                                          </p:spTgt>
                                        </p:tgtEl>
                                        <p:attrNameLst>
                                          <p:attrName>style.visibility</p:attrName>
                                        </p:attrNameLst>
                                      </p:cBhvr>
                                      <p:to>
                                        <p:strVal val="visible"/>
                                      </p:to>
                                    </p:set>
                                    <p:animEffect transition="in" filter="fade">
                                      <p:cBhvr>
                                        <p:cTn id="37" dur="500"/>
                                        <p:tgtEl>
                                          <p:spTgt spid="20">
                                            <p:txEl>
                                              <p:pRg st="0" end="0"/>
                                            </p:txEl>
                                          </p:spTgt>
                                        </p:tgtEl>
                                      </p:cBhvr>
                                    </p:animEffect>
                                    <p:anim calcmode="lin" valueType="num">
                                      <p:cBhvr>
                                        <p:cTn id="3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21">
                                            <p:bg/>
                                          </p:spTgt>
                                        </p:tgtEl>
                                        <p:attrNameLst>
                                          <p:attrName>style.visibility</p:attrName>
                                        </p:attrNameLst>
                                      </p:cBhvr>
                                      <p:to>
                                        <p:strVal val="visible"/>
                                      </p:to>
                                    </p:set>
                                    <p:animEffect transition="in" filter="fade">
                                      <p:cBhvr>
                                        <p:cTn id="43" dur="500"/>
                                        <p:tgtEl>
                                          <p:spTgt spid="21">
                                            <p:bg/>
                                          </p:spTgt>
                                        </p:tgtEl>
                                      </p:cBhvr>
                                    </p:animEffect>
                                    <p:anim calcmode="lin" valueType="num">
                                      <p:cBhvr>
                                        <p:cTn id="44" dur="500" fill="hold"/>
                                        <p:tgtEl>
                                          <p:spTgt spid="21">
                                            <p:bg/>
                                          </p:spTgt>
                                        </p:tgtEl>
                                        <p:attrNameLst>
                                          <p:attrName>ppt_x</p:attrName>
                                        </p:attrNameLst>
                                      </p:cBhvr>
                                      <p:tavLst>
                                        <p:tav tm="0">
                                          <p:val>
                                            <p:strVal val="#ppt_x"/>
                                          </p:val>
                                        </p:tav>
                                        <p:tav tm="100000">
                                          <p:val>
                                            <p:strVal val="#ppt_x"/>
                                          </p:val>
                                        </p:tav>
                                      </p:tavLst>
                                    </p:anim>
                                    <p:anim calcmode="lin" valueType="num">
                                      <p:cBhvr>
                                        <p:cTn id="45" dur="500" fill="hold"/>
                                        <p:tgtEl>
                                          <p:spTgt spid="21">
                                            <p:bg/>
                                          </p:spTgt>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2" presetClass="entr" presetSubtype="0" fill="hold" grpId="0" nodeType="afterEffect" nodePh="1">
                                  <p:stCondLst>
                                    <p:cond delay="0"/>
                                  </p:stCondLst>
                                  <p:endCondLst>
                                    <p:cond evt="begin" delay="0">
                                      <p:tn val="47"/>
                                    </p:cond>
                                  </p:end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fade">
                                      <p:cBhvr>
                                        <p:cTn id="49" dur="500"/>
                                        <p:tgtEl>
                                          <p:spTgt spid="21">
                                            <p:txEl>
                                              <p:pRg st="0" end="0"/>
                                            </p:txEl>
                                          </p:spTgt>
                                        </p:tgtEl>
                                      </p:cBhvr>
                                    </p:animEffect>
                                    <p:anim calcmode="lin" valueType="num">
                                      <p:cBhvr>
                                        <p:cTn id="50"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53" presetClass="entr" presetSubtype="16" fill="hold" grpId="0" nodeType="afterEffect" nodePh="1">
                                  <p:stCondLst>
                                    <p:cond delay="0"/>
                                  </p:stCondLst>
                                  <p:endCondLst>
                                    <p:cond evt="begin" delay="0">
                                      <p:tn val="53"/>
                                    </p:cond>
                                  </p:endCondLst>
                                  <p:childTnLst>
                                    <p:set>
                                      <p:cBhvr>
                                        <p:cTn id="54" dur="1" fill="hold">
                                          <p:stCondLst>
                                            <p:cond delay="0"/>
                                          </p:stCondLst>
                                        </p:cTn>
                                        <p:tgtEl>
                                          <p:spTgt spid="12">
                                            <p:txEl>
                                              <p:pRg st="0" end="0"/>
                                            </p:txEl>
                                          </p:spTgt>
                                        </p:tgtEl>
                                        <p:attrNameLst>
                                          <p:attrName>style.visibility</p:attrName>
                                        </p:attrNameLst>
                                      </p:cBhvr>
                                      <p:to>
                                        <p:strVal val="visible"/>
                                      </p:to>
                                    </p:set>
                                    <p:anim calcmode="lin" valueType="num">
                                      <p:cBhvr>
                                        <p:cTn id="55"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12">
                                            <p:txEl>
                                              <p:pRg st="0" end="0"/>
                                            </p:txEl>
                                          </p:spTgt>
                                        </p:tgtEl>
                                      </p:cBhvr>
                                    </p:animEffect>
                                  </p:childTnLst>
                                </p:cTn>
                              </p:par>
                            </p:childTnLst>
                          </p:cTn>
                        </p:par>
                        <p:par>
                          <p:cTn id="58" fill="hold">
                            <p:stCondLst>
                              <p:cond delay="4500"/>
                            </p:stCondLst>
                            <p:childTnLst>
                              <p:par>
                                <p:cTn id="59" presetID="53" presetClass="entr" presetSubtype="16" fill="hold" grpId="0" nodeType="afterEffect" nodePh="1">
                                  <p:stCondLst>
                                    <p:cond delay="0"/>
                                  </p:stCondLst>
                                  <p:endCondLst>
                                    <p:cond evt="begin" delay="0">
                                      <p:tn val="59"/>
                                    </p:cond>
                                  </p:endCondLst>
                                  <p:childTnLst>
                                    <p:set>
                                      <p:cBhvr>
                                        <p:cTn id="60" dur="1" fill="hold">
                                          <p:stCondLst>
                                            <p:cond delay="0"/>
                                          </p:stCondLst>
                                        </p:cTn>
                                        <p:tgtEl>
                                          <p:spTgt spid="16">
                                            <p:txEl>
                                              <p:pRg st="0" end="0"/>
                                            </p:txEl>
                                          </p:spTgt>
                                        </p:tgtEl>
                                        <p:attrNameLst>
                                          <p:attrName>style.visibility</p:attrName>
                                        </p:attrNameLst>
                                      </p:cBhvr>
                                      <p:to>
                                        <p:strVal val="visible"/>
                                      </p:to>
                                    </p:set>
                                    <p:anim calcmode="lin" valueType="num">
                                      <p:cBhvr>
                                        <p:cTn id="61"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16">
                                            <p:txEl>
                                              <p:pRg st="0" end="0"/>
                                            </p:txEl>
                                          </p:spTgt>
                                        </p:tgtEl>
                                      </p:cBhvr>
                                    </p:animEffect>
                                  </p:childTnLst>
                                </p:cTn>
                              </p:par>
                            </p:childTnLst>
                          </p:cTn>
                        </p:par>
                        <p:par>
                          <p:cTn id="64" fill="hold">
                            <p:stCondLst>
                              <p:cond delay="5000"/>
                            </p:stCondLst>
                            <p:childTnLst>
                              <p:par>
                                <p:cTn id="65" presetID="53" presetClass="entr" presetSubtype="16" fill="hold" grpId="0" nodeType="afterEffect" nodePh="1">
                                  <p:stCondLst>
                                    <p:cond delay="0"/>
                                  </p:stCondLst>
                                  <p:endCondLst>
                                    <p:cond evt="begin" delay="0">
                                      <p:tn val="65"/>
                                    </p:cond>
                                  </p:endCondLst>
                                  <p:childTnLst>
                                    <p:set>
                                      <p:cBhvr>
                                        <p:cTn id="66" dur="1" fill="hold">
                                          <p:stCondLst>
                                            <p:cond delay="0"/>
                                          </p:stCondLst>
                                        </p:cTn>
                                        <p:tgtEl>
                                          <p:spTgt spid="22">
                                            <p:txEl>
                                              <p:pRg st="0" end="0"/>
                                            </p:txEl>
                                          </p:spTgt>
                                        </p:tgtEl>
                                        <p:attrNameLst>
                                          <p:attrName>style.visibility</p:attrName>
                                        </p:attrNameLst>
                                      </p:cBhvr>
                                      <p:to>
                                        <p:strVal val="visible"/>
                                      </p:to>
                                    </p:set>
                                    <p:anim calcmode="lin" valueType="num">
                                      <p:cBhvr>
                                        <p:cTn id="67"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16"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Effect transition="in" filter="fade">
                      <p:cBhvr>
                        <p:cTn dur="500"/>
                        <p:tgtEl>
                          <p:spTgt spid="16"/>
                        </p:tgtEl>
                      </p:cBhvr>
                    </p:animEffect>
                  </p:childTnLst>
                </p:cTn>
              </p:par>
            </p:tnLst>
          </p:tmpl>
        </p:tmplLst>
      </p:bldP>
      <p:bldP spid="18" grpId="0" animBg="1" build="p">
        <p:tmplLst>
          <p:tmpl lvl="0">
            <p:tnLst>
              <p:par>
                <p:cTn presetID="42"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19" grpId="0" animBg="1" build="p">
        <p:tmplLst>
          <p:tmpl lvl="0">
            <p:tnLst>
              <p:par>
                <p:cTn presetID="42"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0" grpId="0" animBg="1" build="p">
        <p:tmplLst>
          <p:tmpl lvl="0">
            <p:tnLst>
              <p:par>
                <p:cTn presetID="42"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animBg="1" build="p">
        <p:tmplLst>
          <p:tmpl lvl="0">
            <p:tnLst>
              <p:par>
                <p:cTn presetID="42"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5742B7E-BC9A-4D56-915B-DDB058B7475A}" type="datetime1">
              <a:rPr lang="zh-CN" altLang="en-US" smtClean="0"/>
            </a:fld>
            <a:endParaRPr lang="zh-CN" altLang="en-US"/>
          </a:p>
        </p:txBody>
      </p:sp>
      <p:sp>
        <p:nvSpPr>
          <p:cNvPr id="4" name="页脚占位符 3"/>
          <p:cNvSpPr>
            <a:spLocks noGrp="1"/>
          </p:cNvSpPr>
          <p:nvPr>
            <p:ph type="ftr" sz="quarter" idx="11"/>
          </p:nvPr>
        </p:nvSpPr>
        <p:spPr>
          <a:xfrm>
            <a:off x="838200" y="6481629"/>
            <a:ext cx="4114800" cy="365125"/>
          </a:xfrm>
          <a:prstGeom prst="rect">
            <a:avLst/>
          </a:prstGeom>
        </p:spPr>
        <p:txBody>
          <a:bodyPr/>
          <a:lstStyle/>
          <a:p>
            <a:endParaRPr lang="zh-CN" altLang="en-US" dirty="0"/>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grpSp>
        <p:nvGrpSpPr>
          <p:cNvPr id="6" name="组合 5"/>
          <p:cNvGrpSpPr/>
          <p:nvPr userDrawn="1"/>
        </p:nvGrpSpPr>
        <p:grpSpPr>
          <a:xfrm>
            <a:off x="-45" y="198986"/>
            <a:ext cx="660445" cy="798770"/>
            <a:chOff x="-45" y="198986"/>
            <a:chExt cx="660445" cy="798770"/>
          </a:xfrm>
        </p:grpSpPr>
        <p:sp>
          <p:nvSpPr>
            <p:cNvPr id="7" name="矩形 6"/>
            <p:cNvSpPr/>
            <p:nvPr userDrawn="1"/>
          </p:nvSpPr>
          <p:spPr>
            <a:xfrm>
              <a:off x="0" y="198986"/>
              <a:ext cx="660400" cy="7987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45" y="205433"/>
              <a:ext cx="508046" cy="6606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userDrawn="1"/>
        </p:nvGrpSpPr>
        <p:grpSpPr>
          <a:xfrm>
            <a:off x="5613400" y="1275557"/>
            <a:ext cx="965200" cy="965200"/>
            <a:chOff x="4953000" y="1739900"/>
            <a:chExt cx="965200" cy="965200"/>
          </a:xfrm>
        </p:grpSpPr>
        <p:sp>
          <p:nvSpPr>
            <p:cNvPr id="9" name="椭圆 8"/>
            <p:cNvSpPr/>
            <p:nvPr userDrawn="1"/>
          </p:nvSpPr>
          <p:spPr>
            <a:xfrm>
              <a:off x="4953000" y="1739900"/>
              <a:ext cx="965200" cy="965200"/>
            </a:xfrm>
            <a:prstGeom prst="ellipse">
              <a:avLst/>
            </a:prstGeom>
            <a:no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501"/>
            <p:cNvSpPr>
              <a:spLocks noEditPoints="1"/>
            </p:cNvSpPr>
            <p:nvPr userDrawn="1"/>
          </p:nvSpPr>
          <p:spPr bwMode="auto">
            <a:xfrm>
              <a:off x="5183187" y="1969294"/>
              <a:ext cx="504825" cy="506412"/>
            </a:xfrm>
            <a:custGeom>
              <a:avLst/>
              <a:gdLst>
                <a:gd name="T0" fmla="*/ 395080 w 92"/>
                <a:gd name="T1" fmla="*/ 143116 h 92"/>
                <a:gd name="T2" fmla="*/ 224976 w 92"/>
                <a:gd name="T3" fmla="*/ 77063 h 92"/>
                <a:gd name="T4" fmla="*/ 87796 w 92"/>
                <a:gd name="T5" fmla="*/ 187152 h 92"/>
                <a:gd name="T6" fmla="*/ 109745 w 92"/>
                <a:gd name="T7" fmla="*/ 363296 h 92"/>
                <a:gd name="T8" fmla="*/ 274361 w 92"/>
                <a:gd name="T9" fmla="*/ 434854 h 92"/>
                <a:gd name="T10" fmla="*/ 406055 w 92"/>
                <a:gd name="T11" fmla="*/ 154125 h 92"/>
                <a:gd name="T12" fmla="*/ 471902 w 92"/>
                <a:gd name="T13" fmla="*/ 159630 h 92"/>
                <a:gd name="T14" fmla="*/ 471902 w 92"/>
                <a:gd name="T15" fmla="*/ 159630 h 92"/>
                <a:gd name="T16" fmla="*/ 477389 w 92"/>
                <a:gd name="T17" fmla="*/ 159630 h 92"/>
                <a:gd name="T18" fmla="*/ 493851 w 92"/>
                <a:gd name="T19" fmla="*/ 225684 h 92"/>
                <a:gd name="T20" fmla="*/ 488363 w 92"/>
                <a:gd name="T21" fmla="*/ 225684 h 92"/>
                <a:gd name="T22" fmla="*/ 488363 w 92"/>
                <a:gd name="T23" fmla="*/ 225684 h 92"/>
                <a:gd name="T24" fmla="*/ 466414 w 92"/>
                <a:gd name="T25" fmla="*/ 165134 h 92"/>
                <a:gd name="T26" fmla="*/ 219489 w 92"/>
                <a:gd name="T27" fmla="*/ 181648 h 92"/>
                <a:gd name="T28" fmla="*/ 224976 w 92"/>
                <a:gd name="T29" fmla="*/ 170639 h 92"/>
                <a:gd name="T30" fmla="*/ 32923 w 92"/>
                <a:gd name="T31" fmla="*/ 352287 h 92"/>
                <a:gd name="T32" fmla="*/ 27436 w 92"/>
                <a:gd name="T33" fmla="*/ 352287 h 92"/>
                <a:gd name="T34" fmla="*/ 27436 w 92"/>
                <a:gd name="T35" fmla="*/ 346782 h 92"/>
                <a:gd name="T36" fmla="*/ 10974 w 92"/>
                <a:gd name="T37" fmla="*/ 286233 h 92"/>
                <a:gd name="T38" fmla="*/ 10974 w 92"/>
                <a:gd name="T39" fmla="*/ 280728 h 92"/>
                <a:gd name="T40" fmla="*/ 10974 w 92"/>
                <a:gd name="T41" fmla="*/ 280728 h 92"/>
                <a:gd name="T42" fmla="*/ 21949 w 92"/>
                <a:gd name="T43" fmla="*/ 286233 h 92"/>
                <a:gd name="T44" fmla="*/ 109745 w 92"/>
                <a:gd name="T45" fmla="*/ 71558 h 92"/>
                <a:gd name="T46" fmla="*/ 60360 w 92"/>
                <a:gd name="T47" fmla="*/ 110090 h 92"/>
                <a:gd name="T48" fmla="*/ 60360 w 92"/>
                <a:gd name="T49" fmla="*/ 110090 h 92"/>
                <a:gd name="T50" fmla="*/ 60360 w 92"/>
                <a:gd name="T51" fmla="*/ 110090 h 92"/>
                <a:gd name="T52" fmla="*/ 104257 w 92"/>
                <a:gd name="T53" fmla="*/ 60549 h 92"/>
                <a:gd name="T54" fmla="*/ 104257 w 92"/>
                <a:gd name="T55" fmla="*/ 60549 h 92"/>
                <a:gd name="T56" fmla="*/ 109745 w 92"/>
                <a:gd name="T57" fmla="*/ 60549 h 92"/>
                <a:gd name="T58" fmla="*/ 164617 w 92"/>
                <a:gd name="T59" fmla="*/ 93576 h 92"/>
                <a:gd name="T60" fmla="*/ 131693 w 92"/>
                <a:gd name="T61" fmla="*/ 231188 h 92"/>
                <a:gd name="T62" fmla="*/ 142668 w 92"/>
                <a:gd name="T63" fmla="*/ 220179 h 92"/>
                <a:gd name="T64" fmla="*/ 224976 w 92"/>
                <a:gd name="T65" fmla="*/ 495403 h 92"/>
                <a:gd name="T66" fmla="*/ 224976 w 92"/>
                <a:gd name="T67" fmla="*/ 495403 h 92"/>
                <a:gd name="T68" fmla="*/ 219489 w 92"/>
                <a:gd name="T69" fmla="*/ 495403 h 92"/>
                <a:gd name="T70" fmla="*/ 159130 w 92"/>
                <a:gd name="T71" fmla="*/ 478890 h 92"/>
                <a:gd name="T72" fmla="*/ 153642 w 92"/>
                <a:gd name="T73" fmla="*/ 478890 h 92"/>
                <a:gd name="T74" fmla="*/ 153642 w 92"/>
                <a:gd name="T75" fmla="*/ 473385 h 92"/>
                <a:gd name="T76" fmla="*/ 164617 w 92"/>
                <a:gd name="T77" fmla="*/ 473385 h 92"/>
                <a:gd name="T78" fmla="*/ 263387 w 92"/>
                <a:gd name="T79" fmla="*/ 297242 h 92"/>
                <a:gd name="T80" fmla="*/ 285336 w 92"/>
                <a:gd name="T81" fmla="*/ 22018 h 92"/>
                <a:gd name="T82" fmla="*/ 279849 w 92"/>
                <a:gd name="T83" fmla="*/ 16513 h 92"/>
                <a:gd name="T84" fmla="*/ 279849 w 92"/>
                <a:gd name="T85" fmla="*/ 11009 h 92"/>
                <a:gd name="T86" fmla="*/ 279849 w 92"/>
                <a:gd name="T87" fmla="*/ 11009 h 92"/>
                <a:gd name="T88" fmla="*/ 345695 w 92"/>
                <a:gd name="T89" fmla="*/ 27522 h 92"/>
                <a:gd name="T90" fmla="*/ 345695 w 92"/>
                <a:gd name="T91" fmla="*/ 33027 h 92"/>
                <a:gd name="T92" fmla="*/ 345695 w 92"/>
                <a:gd name="T93" fmla="*/ 33027 h 92"/>
                <a:gd name="T94" fmla="*/ 345695 w 92"/>
                <a:gd name="T95" fmla="*/ 99081 h 92"/>
                <a:gd name="T96" fmla="*/ 444465 w 92"/>
                <a:gd name="T97" fmla="*/ 396322 h 92"/>
                <a:gd name="T98" fmla="*/ 444465 w 92"/>
                <a:gd name="T99" fmla="*/ 396322 h 92"/>
                <a:gd name="T100" fmla="*/ 444465 w 92"/>
                <a:gd name="T101" fmla="*/ 401827 h 92"/>
                <a:gd name="T102" fmla="*/ 400568 w 92"/>
                <a:gd name="T103" fmla="*/ 445863 h 92"/>
                <a:gd name="T104" fmla="*/ 395080 w 92"/>
                <a:gd name="T105" fmla="*/ 445863 h 92"/>
                <a:gd name="T106" fmla="*/ 395080 w 92"/>
                <a:gd name="T107" fmla="*/ 445863 h 92"/>
                <a:gd name="T108" fmla="*/ 345695 w 92"/>
                <a:gd name="T109" fmla="*/ 407331 h 92"/>
                <a:gd name="T110" fmla="*/ 411542 w 92"/>
                <a:gd name="T111" fmla="*/ 341278 h 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2" h="92">
                  <a:moveTo>
                    <a:pt x="76" y="58"/>
                  </a:moveTo>
                  <a:cubicBezTo>
                    <a:pt x="78" y="50"/>
                    <a:pt x="78" y="50"/>
                    <a:pt x="78" y="50"/>
                  </a:cubicBezTo>
                  <a:cubicBezTo>
                    <a:pt x="92" y="42"/>
                    <a:pt x="92" y="42"/>
                    <a:pt x="92" y="42"/>
                  </a:cubicBezTo>
                  <a:cubicBezTo>
                    <a:pt x="88" y="26"/>
                    <a:pt x="88" y="26"/>
                    <a:pt x="88" y="26"/>
                  </a:cubicBezTo>
                  <a:cubicBezTo>
                    <a:pt x="72" y="26"/>
                    <a:pt x="72" y="26"/>
                    <a:pt x="72" y="26"/>
                  </a:cubicBezTo>
                  <a:cubicBezTo>
                    <a:pt x="66" y="20"/>
                    <a:pt x="66" y="20"/>
                    <a:pt x="66" y="20"/>
                  </a:cubicBezTo>
                  <a:cubicBezTo>
                    <a:pt x="66" y="20"/>
                    <a:pt x="66" y="20"/>
                    <a:pt x="66" y="20"/>
                  </a:cubicBezTo>
                  <a:cubicBezTo>
                    <a:pt x="66" y="4"/>
                    <a:pt x="66" y="4"/>
                    <a:pt x="66" y="4"/>
                  </a:cubicBezTo>
                  <a:cubicBezTo>
                    <a:pt x="50" y="0"/>
                    <a:pt x="50" y="0"/>
                    <a:pt x="50" y="0"/>
                  </a:cubicBezTo>
                  <a:cubicBezTo>
                    <a:pt x="41" y="14"/>
                    <a:pt x="41" y="14"/>
                    <a:pt x="41" y="14"/>
                  </a:cubicBezTo>
                  <a:cubicBezTo>
                    <a:pt x="33" y="16"/>
                    <a:pt x="33" y="16"/>
                    <a:pt x="33" y="16"/>
                  </a:cubicBezTo>
                  <a:cubicBezTo>
                    <a:pt x="19" y="8"/>
                    <a:pt x="19" y="8"/>
                    <a:pt x="19" y="8"/>
                  </a:cubicBezTo>
                  <a:cubicBezTo>
                    <a:pt x="8" y="20"/>
                    <a:pt x="8" y="20"/>
                    <a:pt x="8" y="20"/>
                  </a:cubicBezTo>
                  <a:cubicBezTo>
                    <a:pt x="16" y="34"/>
                    <a:pt x="16" y="34"/>
                    <a:pt x="16" y="34"/>
                  </a:cubicBezTo>
                  <a:cubicBezTo>
                    <a:pt x="16" y="34"/>
                    <a:pt x="16" y="34"/>
                    <a:pt x="16" y="34"/>
                  </a:cubicBezTo>
                  <a:cubicBezTo>
                    <a:pt x="14" y="42"/>
                    <a:pt x="14" y="42"/>
                    <a:pt x="14" y="42"/>
                  </a:cubicBezTo>
                  <a:cubicBezTo>
                    <a:pt x="0" y="50"/>
                    <a:pt x="0" y="50"/>
                    <a:pt x="0" y="50"/>
                  </a:cubicBezTo>
                  <a:cubicBezTo>
                    <a:pt x="4" y="66"/>
                    <a:pt x="4" y="66"/>
                    <a:pt x="4" y="66"/>
                  </a:cubicBezTo>
                  <a:cubicBezTo>
                    <a:pt x="20" y="66"/>
                    <a:pt x="20" y="66"/>
                    <a:pt x="20" y="66"/>
                  </a:cubicBezTo>
                  <a:cubicBezTo>
                    <a:pt x="20" y="66"/>
                    <a:pt x="20" y="66"/>
                    <a:pt x="20" y="66"/>
                  </a:cubicBezTo>
                  <a:cubicBezTo>
                    <a:pt x="26" y="72"/>
                    <a:pt x="26" y="72"/>
                    <a:pt x="26" y="72"/>
                  </a:cubicBezTo>
                  <a:cubicBezTo>
                    <a:pt x="26" y="72"/>
                    <a:pt x="26" y="72"/>
                    <a:pt x="26" y="72"/>
                  </a:cubicBezTo>
                  <a:cubicBezTo>
                    <a:pt x="26" y="88"/>
                    <a:pt x="26" y="88"/>
                    <a:pt x="26" y="88"/>
                  </a:cubicBezTo>
                  <a:cubicBezTo>
                    <a:pt x="42" y="92"/>
                    <a:pt x="42" y="92"/>
                    <a:pt x="42" y="92"/>
                  </a:cubicBezTo>
                  <a:cubicBezTo>
                    <a:pt x="50" y="79"/>
                    <a:pt x="50" y="79"/>
                    <a:pt x="50" y="79"/>
                  </a:cubicBezTo>
                  <a:cubicBezTo>
                    <a:pt x="58" y="76"/>
                    <a:pt x="58" y="76"/>
                    <a:pt x="58" y="76"/>
                  </a:cubicBezTo>
                  <a:cubicBezTo>
                    <a:pt x="72" y="84"/>
                    <a:pt x="72" y="84"/>
                    <a:pt x="72" y="84"/>
                  </a:cubicBezTo>
                  <a:cubicBezTo>
                    <a:pt x="84" y="72"/>
                    <a:pt x="84" y="72"/>
                    <a:pt x="84" y="72"/>
                  </a:cubicBezTo>
                  <a:cubicBezTo>
                    <a:pt x="76" y="58"/>
                    <a:pt x="76" y="58"/>
                    <a:pt x="76" y="58"/>
                  </a:cubicBezTo>
                  <a:close/>
                  <a:moveTo>
                    <a:pt x="74" y="28"/>
                  </a:moveTo>
                  <a:cubicBezTo>
                    <a:pt x="86" y="28"/>
                    <a:pt x="86" y="28"/>
                    <a:pt x="86" y="28"/>
                  </a:cubicBezTo>
                  <a:cubicBezTo>
                    <a:pt x="86" y="28"/>
                    <a:pt x="86" y="28"/>
                    <a:pt x="86" y="28"/>
                  </a:cubicBezTo>
                  <a:cubicBezTo>
                    <a:pt x="86" y="28"/>
                    <a:pt x="86" y="28"/>
                    <a:pt x="86" y="28"/>
                  </a:cubicBezTo>
                  <a:cubicBezTo>
                    <a:pt x="86" y="28"/>
                    <a:pt x="86" y="28"/>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7" y="29"/>
                    <a:pt x="87" y="29"/>
                    <a:pt x="87" y="29"/>
                  </a:cubicBezTo>
                  <a:cubicBezTo>
                    <a:pt x="90" y="40"/>
                    <a:pt x="90" y="40"/>
                    <a:pt x="90" y="40"/>
                  </a:cubicBezTo>
                  <a:cubicBezTo>
                    <a:pt x="90" y="40"/>
                    <a:pt x="90" y="40"/>
                    <a:pt x="90" y="40"/>
                  </a:cubicBezTo>
                  <a:cubicBezTo>
                    <a:pt x="90" y="40"/>
                    <a:pt x="90" y="40"/>
                    <a:pt x="90" y="41"/>
                  </a:cubicBezTo>
                  <a:cubicBezTo>
                    <a:pt x="90" y="41"/>
                    <a:pt x="90" y="41"/>
                    <a:pt x="90" y="41"/>
                  </a:cubicBezTo>
                  <a:cubicBezTo>
                    <a:pt x="90" y="41"/>
                    <a:pt x="90" y="41"/>
                    <a:pt x="90" y="41"/>
                  </a:cubicBezTo>
                  <a:cubicBezTo>
                    <a:pt x="90" y="41"/>
                    <a:pt x="90" y="41"/>
                    <a:pt x="90" y="41"/>
                  </a:cubicBezTo>
                  <a:cubicBezTo>
                    <a:pt x="90" y="41"/>
                    <a:pt x="90" y="41"/>
                    <a:pt x="90" y="41"/>
                  </a:cubicBezTo>
                  <a:cubicBezTo>
                    <a:pt x="90" y="41"/>
                    <a:pt x="90" y="41"/>
                    <a:pt x="90" y="41"/>
                  </a:cubicBezTo>
                  <a:cubicBezTo>
                    <a:pt x="90" y="41"/>
                    <a:pt x="90" y="41"/>
                    <a:pt x="90" y="41"/>
                  </a:cubicBezTo>
                  <a:cubicBezTo>
                    <a:pt x="90" y="41"/>
                    <a:pt x="89" y="41"/>
                    <a:pt x="89" y="41"/>
                  </a:cubicBezTo>
                  <a:cubicBezTo>
                    <a:pt x="89" y="41"/>
                    <a:pt x="89" y="41"/>
                    <a:pt x="89" y="41"/>
                  </a:cubicBezTo>
                  <a:cubicBezTo>
                    <a:pt x="89" y="41"/>
                    <a:pt x="89" y="41"/>
                    <a:pt x="89" y="41"/>
                  </a:cubicBezTo>
                  <a:cubicBezTo>
                    <a:pt x="89" y="41"/>
                    <a:pt x="89" y="41"/>
                    <a:pt x="89" y="41"/>
                  </a:cubicBezTo>
                  <a:cubicBezTo>
                    <a:pt x="89" y="41"/>
                    <a:pt x="89" y="41"/>
                    <a:pt x="89" y="41"/>
                  </a:cubicBezTo>
                  <a:cubicBezTo>
                    <a:pt x="89" y="41"/>
                    <a:pt x="89" y="41"/>
                    <a:pt x="89" y="41"/>
                  </a:cubicBezTo>
                  <a:cubicBezTo>
                    <a:pt x="79" y="47"/>
                    <a:pt x="79" y="47"/>
                    <a:pt x="79" y="47"/>
                  </a:cubicBezTo>
                  <a:cubicBezTo>
                    <a:pt x="79" y="47"/>
                    <a:pt x="79" y="47"/>
                    <a:pt x="78" y="47"/>
                  </a:cubicBezTo>
                  <a:cubicBezTo>
                    <a:pt x="78" y="46"/>
                    <a:pt x="78" y="46"/>
                    <a:pt x="79" y="46"/>
                  </a:cubicBezTo>
                  <a:cubicBezTo>
                    <a:pt x="88" y="40"/>
                    <a:pt x="88" y="40"/>
                    <a:pt x="88" y="40"/>
                  </a:cubicBezTo>
                  <a:cubicBezTo>
                    <a:pt x="85" y="30"/>
                    <a:pt x="85" y="30"/>
                    <a:pt x="85" y="30"/>
                  </a:cubicBezTo>
                  <a:cubicBezTo>
                    <a:pt x="74" y="30"/>
                    <a:pt x="74" y="30"/>
                    <a:pt x="74" y="30"/>
                  </a:cubicBezTo>
                  <a:cubicBezTo>
                    <a:pt x="74" y="30"/>
                    <a:pt x="74" y="30"/>
                    <a:pt x="74" y="29"/>
                  </a:cubicBezTo>
                  <a:cubicBezTo>
                    <a:pt x="74" y="29"/>
                    <a:pt x="74" y="28"/>
                    <a:pt x="74" y="28"/>
                  </a:cubicBezTo>
                  <a:close/>
                  <a:moveTo>
                    <a:pt x="41" y="31"/>
                  </a:moveTo>
                  <a:cubicBezTo>
                    <a:pt x="42" y="32"/>
                    <a:pt x="41" y="33"/>
                    <a:pt x="40" y="33"/>
                  </a:cubicBezTo>
                  <a:cubicBezTo>
                    <a:pt x="37" y="35"/>
                    <a:pt x="34" y="38"/>
                    <a:pt x="32" y="42"/>
                  </a:cubicBezTo>
                  <a:cubicBezTo>
                    <a:pt x="32" y="43"/>
                    <a:pt x="31" y="44"/>
                    <a:pt x="31" y="44"/>
                  </a:cubicBezTo>
                  <a:cubicBezTo>
                    <a:pt x="30" y="43"/>
                    <a:pt x="30" y="42"/>
                    <a:pt x="30" y="41"/>
                  </a:cubicBezTo>
                  <a:cubicBezTo>
                    <a:pt x="32" y="37"/>
                    <a:pt x="35" y="34"/>
                    <a:pt x="39" y="31"/>
                  </a:cubicBezTo>
                  <a:cubicBezTo>
                    <a:pt x="40" y="31"/>
                    <a:pt x="41" y="31"/>
                    <a:pt x="41" y="31"/>
                  </a:cubicBezTo>
                  <a:close/>
                  <a:moveTo>
                    <a:pt x="17" y="64"/>
                  </a:moveTo>
                  <a:cubicBezTo>
                    <a:pt x="6" y="64"/>
                    <a:pt x="6" y="64"/>
                    <a:pt x="6" y="64"/>
                  </a:cubicBezTo>
                  <a:cubicBezTo>
                    <a:pt x="6" y="64"/>
                    <a:pt x="6" y="64"/>
                    <a:pt x="6" y="64"/>
                  </a:cubicBezTo>
                  <a:cubicBezTo>
                    <a:pt x="6" y="64"/>
                    <a:pt x="6" y="64"/>
                    <a:pt x="6" y="64"/>
                  </a:cubicBezTo>
                  <a:cubicBezTo>
                    <a:pt x="6" y="64"/>
                    <a:pt x="6" y="64"/>
                    <a:pt x="6" y="64"/>
                  </a:cubicBezTo>
                  <a:cubicBezTo>
                    <a:pt x="6" y="64"/>
                    <a:pt x="6" y="64"/>
                    <a:pt x="6" y="64"/>
                  </a:cubicBezTo>
                  <a:cubicBezTo>
                    <a:pt x="6" y="64"/>
                    <a:pt x="6" y="64"/>
                    <a:pt x="6" y="64"/>
                  </a:cubicBezTo>
                  <a:cubicBezTo>
                    <a:pt x="6" y="64"/>
                    <a:pt x="6" y="64"/>
                    <a:pt x="6" y="64"/>
                  </a:cubicBezTo>
                  <a:cubicBezTo>
                    <a:pt x="5" y="64"/>
                    <a:pt x="5" y="64"/>
                    <a:pt x="5" y="64"/>
                  </a:cubicBezTo>
                  <a:cubicBezTo>
                    <a:pt x="5" y="64"/>
                    <a:pt x="5" y="64"/>
                    <a:pt x="5" y="64"/>
                  </a:cubicBezTo>
                  <a:cubicBezTo>
                    <a:pt x="5" y="64"/>
                    <a:pt x="5" y="64"/>
                    <a:pt x="5" y="63"/>
                  </a:cubicBezTo>
                  <a:cubicBezTo>
                    <a:pt x="5" y="63"/>
                    <a:pt x="5" y="63"/>
                    <a:pt x="5" y="63"/>
                  </a:cubicBezTo>
                  <a:cubicBezTo>
                    <a:pt x="5" y="63"/>
                    <a:pt x="5" y="63"/>
                    <a:pt x="5" y="63"/>
                  </a:cubicBezTo>
                  <a:cubicBezTo>
                    <a:pt x="5" y="63"/>
                    <a:pt x="5" y="63"/>
                    <a:pt x="5" y="63"/>
                  </a:cubicBezTo>
                  <a:cubicBezTo>
                    <a:pt x="5" y="63"/>
                    <a:pt x="5" y="63"/>
                    <a:pt x="5" y="63"/>
                  </a:cubicBezTo>
                  <a:cubicBezTo>
                    <a:pt x="5" y="63"/>
                    <a:pt x="5" y="63"/>
                    <a:pt x="5" y="63"/>
                  </a:cubicBezTo>
                  <a:cubicBezTo>
                    <a:pt x="2" y="52"/>
                    <a:pt x="2" y="52"/>
                    <a:pt x="2" y="52"/>
                  </a:cubicBezTo>
                  <a:cubicBezTo>
                    <a:pt x="2" y="52"/>
                    <a:pt x="2" y="52"/>
                    <a:pt x="2" y="52"/>
                  </a:cubicBezTo>
                  <a:cubicBezTo>
                    <a:pt x="2" y="52"/>
                    <a:pt x="2" y="52"/>
                    <a:pt x="2" y="52"/>
                  </a:cubicBezTo>
                  <a:cubicBezTo>
                    <a:pt x="2" y="52"/>
                    <a:pt x="2" y="52"/>
                    <a:pt x="2" y="52"/>
                  </a:cubicBezTo>
                  <a:cubicBezTo>
                    <a:pt x="2" y="52"/>
                    <a:pt x="2" y="52"/>
                    <a:pt x="2" y="52"/>
                  </a:cubicBezTo>
                  <a:cubicBezTo>
                    <a:pt x="2" y="52"/>
                    <a:pt x="2" y="52"/>
                    <a:pt x="2" y="51"/>
                  </a:cubicBezTo>
                  <a:cubicBezTo>
                    <a:pt x="2" y="51"/>
                    <a:pt x="2" y="51"/>
                    <a:pt x="2" y="51"/>
                  </a:cubicBezTo>
                  <a:cubicBezTo>
                    <a:pt x="2" y="51"/>
                    <a:pt x="2" y="51"/>
                    <a:pt x="2" y="51"/>
                  </a:cubicBezTo>
                  <a:cubicBezTo>
                    <a:pt x="2" y="51"/>
                    <a:pt x="2" y="51"/>
                    <a:pt x="2" y="51"/>
                  </a:cubicBezTo>
                  <a:cubicBezTo>
                    <a:pt x="2" y="51"/>
                    <a:pt x="2" y="51"/>
                    <a:pt x="2" y="51"/>
                  </a:cubicBezTo>
                  <a:cubicBezTo>
                    <a:pt x="2" y="51"/>
                    <a:pt x="2" y="51"/>
                    <a:pt x="2" y="51"/>
                  </a:cubicBezTo>
                  <a:cubicBezTo>
                    <a:pt x="2" y="51"/>
                    <a:pt x="2" y="51"/>
                    <a:pt x="2" y="51"/>
                  </a:cubicBezTo>
                  <a:cubicBezTo>
                    <a:pt x="2" y="51"/>
                    <a:pt x="2" y="51"/>
                    <a:pt x="2" y="51"/>
                  </a:cubicBezTo>
                  <a:cubicBezTo>
                    <a:pt x="2" y="51"/>
                    <a:pt x="2" y="51"/>
                    <a:pt x="2" y="51"/>
                  </a:cubicBezTo>
                  <a:cubicBezTo>
                    <a:pt x="2" y="51"/>
                    <a:pt x="2" y="51"/>
                    <a:pt x="2" y="51"/>
                  </a:cubicBezTo>
                  <a:cubicBezTo>
                    <a:pt x="12" y="45"/>
                    <a:pt x="12" y="45"/>
                    <a:pt x="12" y="45"/>
                  </a:cubicBezTo>
                  <a:cubicBezTo>
                    <a:pt x="13" y="45"/>
                    <a:pt x="13" y="45"/>
                    <a:pt x="13" y="45"/>
                  </a:cubicBezTo>
                  <a:cubicBezTo>
                    <a:pt x="14" y="46"/>
                    <a:pt x="13" y="46"/>
                    <a:pt x="13" y="47"/>
                  </a:cubicBezTo>
                  <a:cubicBezTo>
                    <a:pt x="4" y="52"/>
                    <a:pt x="4" y="52"/>
                    <a:pt x="4" y="52"/>
                  </a:cubicBezTo>
                  <a:cubicBezTo>
                    <a:pt x="7" y="62"/>
                    <a:pt x="7" y="62"/>
                    <a:pt x="7" y="62"/>
                  </a:cubicBezTo>
                  <a:cubicBezTo>
                    <a:pt x="17" y="62"/>
                    <a:pt x="17" y="62"/>
                    <a:pt x="17" y="62"/>
                  </a:cubicBezTo>
                  <a:cubicBezTo>
                    <a:pt x="18" y="62"/>
                    <a:pt x="18" y="63"/>
                    <a:pt x="18" y="63"/>
                  </a:cubicBezTo>
                  <a:cubicBezTo>
                    <a:pt x="18" y="63"/>
                    <a:pt x="18" y="64"/>
                    <a:pt x="17" y="64"/>
                  </a:cubicBezTo>
                  <a:close/>
                  <a:moveTo>
                    <a:pt x="20" y="13"/>
                  </a:moveTo>
                  <a:cubicBezTo>
                    <a:pt x="12" y="20"/>
                    <a:pt x="12" y="20"/>
                    <a:pt x="12" y="20"/>
                  </a:cubicBezTo>
                  <a:cubicBezTo>
                    <a:pt x="18" y="29"/>
                    <a:pt x="18" y="29"/>
                    <a:pt x="18" y="29"/>
                  </a:cubicBezTo>
                  <a:cubicBezTo>
                    <a:pt x="18" y="30"/>
                    <a:pt x="18" y="30"/>
                    <a:pt x="17" y="31"/>
                  </a:cubicBezTo>
                  <a:cubicBezTo>
                    <a:pt x="17" y="31"/>
                    <a:pt x="16" y="31"/>
                    <a:pt x="16" y="3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19"/>
                    <a:pt x="11" y="19"/>
                  </a:cubicBezTo>
                  <a:cubicBezTo>
                    <a:pt x="11" y="19"/>
                    <a:pt x="11" y="19"/>
                    <a:pt x="11" y="19"/>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30" y="17"/>
                    <a:pt x="30" y="17"/>
                    <a:pt x="30" y="17"/>
                  </a:cubicBezTo>
                  <a:cubicBezTo>
                    <a:pt x="30" y="17"/>
                    <a:pt x="30" y="17"/>
                    <a:pt x="30" y="18"/>
                  </a:cubicBezTo>
                  <a:cubicBezTo>
                    <a:pt x="30" y="18"/>
                    <a:pt x="29" y="18"/>
                    <a:pt x="29" y="18"/>
                  </a:cubicBezTo>
                  <a:lnTo>
                    <a:pt x="20" y="13"/>
                  </a:lnTo>
                  <a:close/>
                  <a:moveTo>
                    <a:pt x="26" y="40"/>
                  </a:moveTo>
                  <a:cubicBezTo>
                    <a:pt x="25" y="41"/>
                    <a:pt x="25" y="42"/>
                    <a:pt x="24" y="42"/>
                  </a:cubicBezTo>
                  <a:cubicBezTo>
                    <a:pt x="23" y="42"/>
                    <a:pt x="23" y="41"/>
                    <a:pt x="24" y="40"/>
                  </a:cubicBezTo>
                  <a:cubicBezTo>
                    <a:pt x="26" y="33"/>
                    <a:pt x="30" y="28"/>
                    <a:pt x="36" y="25"/>
                  </a:cubicBezTo>
                  <a:cubicBezTo>
                    <a:pt x="37" y="24"/>
                    <a:pt x="38" y="24"/>
                    <a:pt x="39" y="25"/>
                  </a:cubicBezTo>
                  <a:cubicBezTo>
                    <a:pt x="39" y="26"/>
                    <a:pt x="38" y="26"/>
                    <a:pt x="37" y="27"/>
                  </a:cubicBezTo>
                  <a:cubicBezTo>
                    <a:pt x="32" y="30"/>
                    <a:pt x="28" y="34"/>
                    <a:pt x="26" y="40"/>
                  </a:cubicBezTo>
                  <a:close/>
                  <a:moveTo>
                    <a:pt x="47" y="80"/>
                  </a:move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0" y="90"/>
                  </a:cubicBezTo>
                  <a:cubicBezTo>
                    <a:pt x="40" y="90"/>
                    <a:pt x="40" y="90"/>
                    <a:pt x="40" y="90"/>
                  </a:cubicBezTo>
                  <a:cubicBezTo>
                    <a:pt x="40" y="90"/>
                    <a:pt x="40" y="90"/>
                    <a:pt x="40" y="90"/>
                  </a:cubicBezTo>
                  <a:cubicBezTo>
                    <a:pt x="40" y="90"/>
                    <a:pt x="40" y="90"/>
                    <a:pt x="40" y="90"/>
                  </a:cubicBezTo>
                  <a:cubicBezTo>
                    <a:pt x="29" y="87"/>
                    <a:pt x="29" y="87"/>
                    <a:pt x="29" y="87"/>
                  </a:cubicBezTo>
                  <a:cubicBezTo>
                    <a:pt x="29" y="87"/>
                    <a:pt x="29" y="87"/>
                    <a:pt x="29" y="87"/>
                  </a:cubicBezTo>
                  <a:cubicBezTo>
                    <a:pt x="29" y="87"/>
                    <a:pt x="29" y="87"/>
                    <a:pt x="29" y="87"/>
                  </a:cubicBezTo>
                  <a:cubicBezTo>
                    <a:pt x="29" y="87"/>
                    <a:pt x="29" y="87"/>
                    <a:pt x="29" y="87"/>
                  </a:cubicBezTo>
                  <a:cubicBezTo>
                    <a:pt x="29" y="87"/>
                    <a:pt x="29" y="87"/>
                    <a:pt x="29" y="87"/>
                  </a:cubicBezTo>
                  <a:cubicBezTo>
                    <a:pt x="29" y="87"/>
                    <a:pt x="29" y="87"/>
                    <a:pt x="29" y="87"/>
                  </a:cubicBezTo>
                  <a:cubicBezTo>
                    <a:pt x="29" y="87"/>
                    <a:pt x="29" y="87"/>
                    <a:pt x="29" y="87"/>
                  </a:cubicBezTo>
                  <a:cubicBezTo>
                    <a:pt x="29" y="87"/>
                    <a:pt x="29" y="87"/>
                    <a:pt x="29" y="87"/>
                  </a:cubicBezTo>
                  <a:cubicBezTo>
                    <a:pt x="29" y="87"/>
                    <a:pt x="29" y="87"/>
                    <a:pt x="28" y="87"/>
                  </a:cubicBezTo>
                  <a:cubicBezTo>
                    <a:pt x="28" y="87"/>
                    <a:pt x="28" y="86"/>
                    <a:pt x="28" y="86"/>
                  </a:cubicBezTo>
                  <a:cubicBezTo>
                    <a:pt x="28" y="86"/>
                    <a:pt x="28" y="86"/>
                    <a:pt x="28" y="86"/>
                  </a:cubicBezTo>
                  <a:cubicBezTo>
                    <a:pt x="28" y="86"/>
                    <a:pt x="28" y="86"/>
                    <a:pt x="28" y="86"/>
                  </a:cubicBezTo>
                  <a:cubicBezTo>
                    <a:pt x="28" y="86"/>
                    <a:pt x="28" y="86"/>
                    <a:pt x="28" y="86"/>
                  </a:cubicBezTo>
                  <a:cubicBezTo>
                    <a:pt x="28" y="86"/>
                    <a:pt x="28" y="86"/>
                    <a:pt x="28" y="86"/>
                  </a:cubicBezTo>
                  <a:cubicBezTo>
                    <a:pt x="28" y="86"/>
                    <a:pt x="28" y="86"/>
                    <a:pt x="28" y="86"/>
                  </a:cubicBezTo>
                  <a:cubicBezTo>
                    <a:pt x="28" y="75"/>
                    <a:pt x="28" y="75"/>
                    <a:pt x="28" y="75"/>
                  </a:cubicBezTo>
                  <a:cubicBezTo>
                    <a:pt x="28" y="74"/>
                    <a:pt x="29" y="74"/>
                    <a:pt x="29" y="74"/>
                  </a:cubicBezTo>
                  <a:cubicBezTo>
                    <a:pt x="29" y="74"/>
                    <a:pt x="30" y="74"/>
                    <a:pt x="30" y="75"/>
                  </a:cubicBezTo>
                  <a:cubicBezTo>
                    <a:pt x="30" y="86"/>
                    <a:pt x="30" y="86"/>
                    <a:pt x="30" y="86"/>
                  </a:cubicBezTo>
                  <a:cubicBezTo>
                    <a:pt x="40" y="88"/>
                    <a:pt x="40" y="88"/>
                    <a:pt x="40" y="88"/>
                  </a:cubicBezTo>
                  <a:cubicBezTo>
                    <a:pt x="46" y="79"/>
                    <a:pt x="46" y="79"/>
                    <a:pt x="46" y="79"/>
                  </a:cubicBezTo>
                  <a:cubicBezTo>
                    <a:pt x="46" y="79"/>
                    <a:pt x="46" y="78"/>
                    <a:pt x="47" y="79"/>
                  </a:cubicBezTo>
                  <a:cubicBezTo>
                    <a:pt x="47" y="79"/>
                    <a:pt x="47" y="79"/>
                    <a:pt x="47" y="80"/>
                  </a:cubicBezTo>
                  <a:close/>
                  <a:moveTo>
                    <a:pt x="48" y="54"/>
                  </a:moveTo>
                  <a:cubicBezTo>
                    <a:pt x="44" y="55"/>
                    <a:pt x="39" y="53"/>
                    <a:pt x="38" y="48"/>
                  </a:cubicBezTo>
                  <a:cubicBezTo>
                    <a:pt x="37" y="44"/>
                    <a:pt x="39" y="39"/>
                    <a:pt x="44" y="38"/>
                  </a:cubicBezTo>
                  <a:cubicBezTo>
                    <a:pt x="48" y="37"/>
                    <a:pt x="53" y="39"/>
                    <a:pt x="54" y="44"/>
                  </a:cubicBezTo>
                  <a:cubicBezTo>
                    <a:pt x="55" y="48"/>
                    <a:pt x="52" y="53"/>
                    <a:pt x="48" y="54"/>
                  </a:cubicBezTo>
                  <a:close/>
                  <a:moveTo>
                    <a:pt x="52" y="4"/>
                  </a:moveTo>
                  <a:cubicBezTo>
                    <a:pt x="46" y="13"/>
                    <a:pt x="46" y="13"/>
                    <a:pt x="46" y="13"/>
                  </a:cubicBezTo>
                  <a:cubicBezTo>
                    <a:pt x="46" y="14"/>
                    <a:pt x="45" y="14"/>
                    <a:pt x="45" y="14"/>
                  </a:cubicBezTo>
                  <a:cubicBezTo>
                    <a:pt x="45" y="13"/>
                    <a:pt x="45" y="13"/>
                    <a:pt x="45" y="12"/>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63" y="5"/>
                    <a:pt x="63" y="5"/>
                    <a:pt x="63" y="5"/>
                  </a:cubicBezTo>
                  <a:cubicBezTo>
                    <a:pt x="63" y="5"/>
                    <a:pt x="63" y="5"/>
                    <a:pt x="63" y="5"/>
                  </a:cubicBezTo>
                  <a:cubicBezTo>
                    <a:pt x="63" y="5"/>
                    <a:pt x="63" y="5"/>
                    <a:pt x="63" y="5"/>
                  </a:cubicBezTo>
                  <a:cubicBezTo>
                    <a:pt x="63" y="5"/>
                    <a:pt x="63" y="5"/>
                    <a:pt x="63" y="5"/>
                  </a:cubicBezTo>
                  <a:cubicBezTo>
                    <a:pt x="63" y="5"/>
                    <a:pt x="63" y="5"/>
                    <a:pt x="63" y="5"/>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17"/>
                    <a:pt x="63" y="17"/>
                    <a:pt x="63" y="17"/>
                  </a:cubicBezTo>
                  <a:cubicBezTo>
                    <a:pt x="63" y="18"/>
                    <a:pt x="63" y="18"/>
                    <a:pt x="63" y="18"/>
                  </a:cubicBezTo>
                  <a:cubicBezTo>
                    <a:pt x="62" y="18"/>
                    <a:pt x="62" y="18"/>
                    <a:pt x="62" y="17"/>
                  </a:cubicBezTo>
                  <a:cubicBezTo>
                    <a:pt x="62" y="7"/>
                    <a:pt x="62" y="7"/>
                    <a:pt x="62" y="7"/>
                  </a:cubicBezTo>
                  <a:lnTo>
                    <a:pt x="52" y="4"/>
                  </a:lnTo>
                  <a:close/>
                  <a:moveTo>
                    <a:pt x="81" y="72"/>
                  </a:moveTo>
                  <a:cubicBezTo>
                    <a:pt x="81" y="72"/>
                    <a:pt x="81" y="72"/>
                    <a:pt x="81" y="72"/>
                  </a:cubicBezTo>
                  <a:cubicBezTo>
                    <a:pt x="81" y="72"/>
                    <a:pt x="81" y="72"/>
                    <a:pt x="81" y="72"/>
                  </a:cubicBezTo>
                  <a:cubicBezTo>
                    <a:pt x="81" y="72"/>
                    <a:pt x="81" y="72"/>
                    <a:pt x="81" y="72"/>
                  </a:cubicBezTo>
                  <a:cubicBezTo>
                    <a:pt x="81" y="72"/>
                    <a:pt x="81" y="72"/>
                    <a:pt x="81" y="72"/>
                  </a:cubicBezTo>
                  <a:cubicBezTo>
                    <a:pt x="81" y="72"/>
                    <a:pt x="81" y="72"/>
                    <a:pt x="81" y="72"/>
                  </a:cubicBezTo>
                  <a:cubicBezTo>
                    <a:pt x="81" y="72"/>
                    <a:pt x="81" y="72"/>
                    <a:pt x="81" y="72"/>
                  </a:cubicBezTo>
                  <a:cubicBezTo>
                    <a:pt x="81" y="72"/>
                    <a:pt x="81" y="72"/>
                    <a:pt x="81" y="72"/>
                  </a:cubicBezTo>
                  <a:cubicBezTo>
                    <a:pt x="81" y="72"/>
                    <a:pt x="81" y="72"/>
                    <a:pt x="81" y="73"/>
                  </a:cubicBezTo>
                  <a:cubicBezTo>
                    <a:pt x="81" y="73"/>
                    <a:pt x="81" y="73"/>
                    <a:pt x="81" y="73"/>
                  </a:cubicBezTo>
                  <a:cubicBezTo>
                    <a:pt x="81" y="73"/>
                    <a:pt x="81" y="73"/>
                    <a:pt x="81" y="73"/>
                  </a:cubicBezTo>
                  <a:cubicBezTo>
                    <a:pt x="81" y="73"/>
                    <a:pt x="81" y="73"/>
                    <a:pt x="81" y="73"/>
                  </a:cubicBezTo>
                  <a:cubicBezTo>
                    <a:pt x="81" y="73"/>
                    <a:pt x="81" y="73"/>
                    <a:pt x="81" y="73"/>
                  </a:cubicBezTo>
                  <a:cubicBezTo>
                    <a:pt x="81" y="73"/>
                    <a:pt x="81" y="73"/>
                    <a:pt x="81" y="73"/>
                  </a:cubicBezTo>
                  <a:cubicBezTo>
                    <a:pt x="73" y="81"/>
                    <a:pt x="73" y="81"/>
                    <a:pt x="73" y="81"/>
                  </a:cubicBezTo>
                  <a:cubicBezTo>
                    <a:pt x="73" y="81"/>
                    <a:pt x="73" y="81"/>
                    <a:pt x="73" y="81"/>
                  </a:cubicBezTo>
                  <a:cubicBezTo>
                    <a:pt x="73" y="81"/>
                    <a:pt x="73" y="81"/>
                    <a:pt x="73" y="81"/>
                  </a:cubicBezTo>
                  <a:cubicBezTo>
                    <a:pt x="73" y="81"/>
                    <a:pt x="73" y="81"/>
                    <a:pt x="73"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62" y="76"/>
                    <a:pt x="62" y="76"/>
                    <a:pt x="62" y="76"/>
                  </a:cubicBezTo>
                  <a:cubicBezTo>
                    <a:pt x="61" y="75"/>
                    <a:pt x="61" y="75"/>
                    <a:pt x="62" y="75"/>
                  </a:cubicBezTo>
                  <a:cubicBezTo>
                    <a:pt x="62" y="74"/>
                    <a:pt x="62" y="74"/>
                    <a:pt x="63" y="74"/>
                  </a:cubicBezTo>
                  <a:cubicBezTo>
                    <a:pt x="72" y="80"/>
                    <a:pt x="72" y="80"/>
                    <a:pt x="72" y="80"/>
                  </a:cubicBezTo>
                  <a:cubicBezTo>
                    <a:pt x="79" y="72"/>
                    <a:pt x="79" y="72"/>
                    <a:pt x="79" y="72"/>
                  </a:cubicBezTo>
                  <a:cubicBezTo>
                    <a:pt x="74" y="63"/>
                    <a:pt x="74" y="63"/>
                    <a:pt x="74" y="63"/>
                  </a:cubicBezTo>
                  <a:cubicBezTo>
                    <a:pt x="74" y="62"/>
                    <a:pt x="74" y="62"/>
                    <a:pt x="74" y="62"/>
                  </a:cubicBezTo>
                  <a:cubicBezTo>
                    <a:pt x="75" y="61"/>
                    <a:pt x="75" y="62"/>
                    <a:pt x="75" y="62"/>
                  </a:cubicBezTo>
                  <a:cubicBezTo>
                    <a:pt x="81" y="72"/>
                    <a:pt x="81" y="72"/>
                    <a:pt x="81" y="72"/>
                  </a:cubicBezTo>
                  <a:cubicBezTo>
                    <a:pt x="81" y="72"/>
                    <a:pt x="81" y="72"/>
                    <a:pt x="81" y="72"/>
                  </a:cubicBezTo>
                  <a:close/>
                </a:path>
              </a:pathLst>
            </a:custGeom>
            <a:solidFill>
              <a:schemeClr val="tx2">
                <a:lumMod val="40000"/>
                <a:lumOff val="60000"/>
              </a:schemeClr>
            </a:solidFill>
            <a:ln>
              <a:noFill/>
            </a:ln>
          </p:spPr>
          <p:txBody>
            <a:bodyPr/>
            <a:lstStyle/>
            <a:p>
              <a:endParaRPr lang="zh-CN" altLang="en-US"/>
            </a:p>
          </p:txBody>
        </p:sp>
      </p:grpSp>
      <p:grpSp>
        <p:nvGrpSpPr>
          <p:cNvPr id="17" name="组合 16"/>
          <p:cNvGrpSpPr/>
          <p:nvPr userDrawn="1"/>
        </p:nvGrpSpPr>
        <p:grpSpPr>
          <a:xfrm>
            <a:off x="5613400" y="4886983"/>
            <a:ext cx="965200" cy="965200"/>
            <a:chOff x="5540375" y="4101170"/>
            <a:chExt cx="965200" cy="965200"/>
          </a:xfrm>
        </p:grpSpPr>
        <p:sp>
          <p:nvSpPr>
            <p:cNvPr id="10" name="Freeform 499"/>
            <p:cNvSpPr/>
            <p:nvPr userDrawn="1"/>
          </p:nvSpPr>
          <p:spPr bwMode="auto">
            <a:xfrm>
              <a:off x="5805488" y="4313238"/>
              <a:ext cx="434975" cy="542925"/>
            </a:xfrm>
            <a:custGeom>
              <a:avLst/>
              <a:gdLst>
                <a:gd name="T0" fmla="*/ 352385 w 79"/>
                <a:gd name="T1" fmla="*/ 488084 h 99"/>
                <a:gd name="T2" fmla="*/ 220241 w 79"/>
                <a:gd name="T3" fmla="*/ 488084 h 99"/>
                <a:gd name="T4" fmla="*/ 220241 w 79"/>
                <a:gd name="T5" fmla="*/ 389370 h 99"/>
                <a:gd name="T6" fmla="*/ 434975 w 79"/>
                <a:gd name="T7" fmla="*/ 323561 h 99"/>
                <a:gd name="T8" fmla="*/ 286313 w 79"/>
                <a:gd name="T9" fmla="*/ 175491 h 99"/>
                <a:gd name="T10" fmla="*/ 330361 w 79"/>
                <a:gd name="T11" fmla="*/ 131618 h 99"/>
                <a:gd name="T12" fmla="*/ 379915 w 79"/>
                <a:gd name="T13" fmla="*/ 131618 h 99"/>
                <a:gd name="T14" fmla="*/ 357891 w 79"/>
                <a:gd name="T15" fmla="*/ 71293 h 99"/>
                <a:gd name="T16" fmla="*/ 297325 w 79"/>
                <a:gd name="T17" fmla="*/ 54841 h 99"/>
                <a:gd name="T18" fmla="*/ 302831 w 79"/>
                <a:gd name="T19" fmla="*/ 98714 h 99"/>
                <a:gd name="T20" fmla="*/ 253277 w 79"/>
                <a:gd name="T21" fmla="*/ 148070 h 99"/>
                <a:gd name="T22" fmla="*/ 99108 w 79"/>
                <a:gd name="T23" fmla="*/ 0 h 99"/>
                <a:gd name="T24" fmla="*/ 104614 w 79"/>
                <a:gd name="T25" fmla="*/ 329045 h 99"/>
                <a:gd name="T26" fmla="*/ 159674 w 79"/>
                <a:gd name="T27" fmla="*/ 367434 h 99"/>
                <a:gd name="T28" fmla="*/ 159674 w 79"/>
                <a:gd name="T29" fmla="*/ 488084 h 99"/>
                <a:gd name="T30" fmla="*/ 27530 w 79"/>
                <a:gd name="T31" fmla="*/ 488084 h 99"/>
                <a:gd name="T32" fmla="*/ 0 w 79"/>
                <a:gd name="T33" fmla="*/ 515505 h 99"/>
                <a:gd name="T34" fmla="*/ 27530 w 79"/>
                <a:gd name="T35" fmla="*/ 542925 h 99"/>
                <a:gd name="T36" fmla="*/ 352385 w 79"/>
                <a:gd name="T37" fmla="*/ 542925 h 99"/>
                <a:gd name="T38" fmla="*/ 379915 w 79"/>
                <a:gd name="T39" fmla="*/ 515505 h 99"/>
                <a:gd name="T40" fmla="*/ 352385 w 79"/>
                <a:gd name="T41" fmla="*/ 488084 h 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9" h="99">
                  <a:moveTo>
                    <a:pt x="64" y="89"/>
                  </a:moveTo>
                  <a:cubicBezTo>
                    <a:pt x="40" y="89"/>
                    <a:pt x="40" y="89"/>
                    <a:pt x="40" y="89"/>
                  </a:cubicBezTo>
                  <a:cubicBezTo>
                    <a:pt x="40" y="71"/>
                    <a:pt x="40" y="71"/>
                    <a:pt x="40" y="71"/>
                  </a:cubicBezTo>
                  <a:cubicBezTo>
                    <a:pt x="54" y="74"/>
                    <a:pt x="69" y="70"/>
                    <a:pt x="79" y="59"/>
                  </a:cubicBezTo>
                  <a:cubicBezTo>
                    <a:pt x="52" y="32"/>
                    <a:pt x="52" y="32"/>
                    <a:pt x="52" y="32"/>
                  </a:cubicBezTo>
                  <a:cubicBezTo>
                    <a:pt x="60" y="24"/>
                    <a:pt x="60" y="24"/>
                    <a:pt x="60" y="24"/>
                  </a:cubicBezTo>
                  <a:cubicBezTo>
                    <a:pt x="63" y="26"/>
                    <a:pt x="67" y="26"/>
                    <a:pt x="69" y="24"/>
                  </a:cubicBezTo>
                  <a:cubicBezTo>
                    <a:pt x="71" y="22"/>
                    <a:pt x="69" y="17"/>
                    <a:pt x="65" y="13"/>
                  </a:cubicBezTo>
                  <a:cubicBezTo>
                    <a:pt x="61" y="9"/>
                    <a:pt x="56" y="8"/>
                    <a:pt x="54" y="10"/>
                  </a:cubicBezTo>
                  <a:cubicBezTo>
                    <a:pt x="52" y="12"/>
                    <a:pt x="53" y="15"/>
                    <a:pt x="55" y="18"/>
                  </a:cubicBezTo>
                  <a:cubicBezTo>
                    <a:pt x="46" y="27"/>
                    <a:pt x="46" y="27"/>
                    <a:pt x="46" y="27"/>
                  </a:cubicBezTo>
                  <a:cubicBezTo>
                    <a:pt x="18" y="0"/>
                    <a:pt x="18" y="0"/>
                    <a:pt x="18" y="0"/>
                  </a:cubicBezTo>
                  <a:cubicBezTo>
                    <a:pt x="2" y="17"/>
                    <a:pt x="3" y="44"/>
                    <a:pt x="19" y="60"/>
                  </a:cubicBezTo>
                  <a:cubicBezTo>
                    <a:pt x="22" y="63"/>
                    <a:pt x="26" y="65"/>
                    <a:pt x="29" y="67"/>
                  </a:cubicBezTo>
                  <a:cubicBezTo>
                    <a:pt x="29" y="89"/>
                    <a:pt x="29" y="89"/>
                    <a:pt x="29" y="89"/>
                  </a:cubicBezTo>
                  <a:cubicBezTo>
                    <a:pt x="5" y="89"/>
                    <a:pt x="5" y="89"/>
                    <a:pt x="5" y="89"/>
                  </a:cubicBezTo>
                  <a:cubicBezTo>
                    <a:pt x="2" y="89"/>
                    <a:pt x="0" y="91"/>
                    <a:pt x="0" y="94"/>
                  </a:cubicBezTo>
                  <a:cubicBezTo>
                    <a:pt x="0" y="97"/>
                    <a:pt x="2" y="99"/>
                    <a:pt x="5" y="99"/>
                  </a:cubicBezTo>
                  <a:cubicBezTo>
                    <a:pt x="64" y="99"/>
                    <a:pt x="64" y="99"/>
                    <a:pt x="64" y="99"/>
                  </a:cubicBezTo>
                  <a:cubicBezTo>
                    <a:pt x="67" y="99"/>
                    <a:pt x="69" y="97"/>
                    <a:pt x="69" y="94"/>
                  </a:cubicBezTo>
                  <a:cubicBezTo>
                    <a:pt x="69" y="91"/>
                    <a:pt x="67" y="89"/>
                    <a:pt x="64" y="89"/>
                  </a:cubicBezTo>
                  <a:close/>
                </a:path>
              </a:pathLst>
            </a:custGeom>
            <a:solidFill>
              <a:schemeClr val="tx2">
                <a:lumMod val="40000"/>
                <a:lumOff val="60000"/>
              </a:schemeClr>
            </a:solidFill>
            <a:ln>
              <a:noFill/>
            </a:ln>
          </p:spPr>
          <p:txBody>
            <a:bodyPr/>
            <a:lstStyle/>
            <a:p>
              <a:endParaRPr lang="zh-CN" altLang="en-US"/>
            </a:p>
          </p:txBody>
        </p:sp>
        <p:sp>
          <p:nvSpPr>
            <p:cNvPr id="14" name="椭圆 13"/>
            <p:cNvSpPr/>
            <p:nvPr userDrawn="1"/>
          </p:nvSpPr>
          <p:spPr>
            <a:xfrm>
              <a:off x="5540375" y="4101170"/>
              <a:ext cx="965200" cy="965200"/>
            </a:xfrm>
            <a:prstGeom prst="ellipse">
              <a:avLst/>
            </a:prstGeom>
            <a:no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5613400" y="3081270"/>
            <a:ext cx="965200" cy="965200"/>
            <a:chOff x="6549231" y="3292339"/>
            <a:chExt cx="965200" cy="965200"/>
          </a:xfrm>
        </p:grpSpPr>
        <p:sp>
          <p:nvSpPr>
            <p:cNvPr id="12" name="Freeform 370"/>
            <p:cNvSpPr>
              <a:spLocks noEditPoints="1"/>
            </p:cNvSpPr>
            <p:nvPr userDrawn="1"/>
          </p:nvSpPr>
          <p:spPr bwMode="auto">
            <a:xfrm>
              <a:off x="6837363" y="3546475"/>
              <a:ext cx="388937" cy="468313"/>
            </a:xfrm>
            <a:custGeom>
              <a:avLst/>
              <a:gdLst>
                <a:gd name="T0" fmla="*/ 319674 w 73"/>
                <a:gd name="T1" fmla="*/ 42574 h 88"/>
                <a:gd name="T2" fmla="*/ 149181 w 73"/>
                <a:gd name="T3" fmla="*/ 69183 h 88"/>
                <a:gd name="T4" fmla="*/ 154509 w 73"/>
                <a:gd name="T5" fmla="*/ 218191 h 88"/>
                <a:gd name="T6" fmla="*/ 10656 w 73"/>
                <a:gd name="T7" fmla="*/ 420417 h 88"/>
                <a:gd name="T8" fmla="*/ 21312 w 73"/>
                <a:gd name="T9" fmla="*/ 462991 h 88"/>
                <a:gd name="T10" fmla="*/ 21312 w 73"/>
                <a:gd name="T11" fmla="*/ 462991 h 88"/>
                <a:gd name="T12" fmla="*/ 21312 w 73"/>
                <a:gd name="T13" fmla="*/ 462991 h 88"/>
                <a:gd name="T14" fmla="*/ 21312 w 73"/>
                <a:gd name="T15" fmla="*/ 462991 h 88"/>
                <a:gd name="T16" fmla="*/ 165165 w 73"/>
                <a:gd name="T17" fmla="*/ 260765 h 88"/>
                <a:gd name="T18" fmla="*/ 175821 w 73"/>
                <a:gd name="T19" fmla="*/ 260765 h 88"/>
                <a:gd name="T20" fmla="*/ 175821 w 73"/>
                <a:gd name="T21" fmla="*/ 271409 h 88"/>
                <a:gd name="T22" fmla="*/ 31967 w 73"/>
                <a:gd name="T23" fmla="*/ 468313 h 88"/>
                <a:gd name="T24" fmla="*/ 69263 w 73"/>
                <a:gd name="T25" fmla="*/ 462991 h 88"/>
                <a:gd name="T26" fmla="*/ 74591 w 73"/>
                <a:gd name="T27" fmla="*/ 452348 h 88"/>
                <a:gd name="T28" fmla="*/ 106558 w 73"/>
                <a:gd name="T29" fmla="*/ 447026 h 88"/>
                <a:gd name="T30" fmla="*/ 95902 w 73"/>
                <a:gd name="T31" fmla="*/ 425739 h 88"/>
                <a:gd name="T32" fmla="*/ 106558 w 73"/>
                <a:gd name="T33" fmla="*/ 420417 h 88"/>
                <a:gd name="T34" fmla="*/ 122542 w 73"/>
                <a:gd name="T35" fmla="*/ 415096 h 88"/>
                <a:gd name="T36" fmla="*/ 133198 w 73"/>
                <a:gd name="T37" fmla="*/ 399130 h 88"/>
                <a:gd name="T38" fmla="*/ 154509 w 73"/>
                <a:gd name="T39" fmla="*/ 399130 h 88"/>
                <a:gd name="T40" fmla="*/ 165165 w 73"/>
                <a:gd name="T41" fmla="*/ 383165 h 88"/>
                <a:gd name="T42" fmla="*/ 159837 w 73"/>
                <a:gd name="T43" fmla="*/ 351235 h 88"/>
                <a:gd name="T44" fmla="*/ 165165 w 73"/>
                <a:gd name="T45" fmla="*/ 345913 h 88"/>
                <a:gd name="T46" fmla="*/ 197132 w 73"/>
                <a:gd name="T47" fmla="*/ 340591 h 88"/>
                <a:gd name="T48" fmla="*/ 181149 w 73"/>
                <a:gd name="T49" fmla="*/ 313983 h 88"/>
                <a:gd name="T50" fmla="*/ 213116 w 73"/>
                <a:gd name="T51" fmla="*/ 303339 h 88"/>
                <a:gd name="T52" fmla="*/ 191805 w 73"/>
                <a:gd name="T53" fmla="*/ 271409 h 88"/>
                <a:gd name="T54" fmla="*/ 207788 w 73"/>
                <a:gd name="T55" fmla="*/ 255443 h 88"/>
                <a:gd name="T56" fmla="*/ 351642 w 73"/>
                <a:gd name="T57" fmla="*/ 212870 h 88"/>
                <a:gd name="T58" fmla="*/ 319674 w 73"/>
                <a:gd name="T59" fmla="*/ 42574 h 88"/>
                <a:gd name="T60" fmla="*/ 309018 w 73"/>
                <a:gd name="T61" fmla="*/ 101113 h 88"/>
                <a:gd name="T62" fmla="*/ 271723 w 73"/>
                <a:gd name="T63" fmla="*/ 106435 h 88"/>
                <a:gd name="T64" fmla="*/ 266395 w 73"/>
                <a:gd name="T65" fmla="*/ 74504 h 88"/>
                <a:gd name="T66" fmla="*/ 303691 w 73"/>
                <a:gd name="T67" fmla="*/ 69183 h 88"/>
                <a:gd name="T68" fmla="*/ 309018 w 73"/>
                <a:gd name="T69" fmla="*/ 101113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3" h="88">
                  <a:moveTo>
                    <a:pt x="60" y="8"/>
                  </a:moveTo>
                  <a:cubicBezTo>
                    <a:pt x="50" y="0"/>
                    <a:pt x="36" y="3"/>
                    <a:pt x="28" y="13"/>
                  </a:cubicBezTo>
                  <a:cubicBezTo>
                    <a:pt x="22" y="22"/>
                    <a:pt x="23" y="33"/>
                    <a:pt x="29" y="41"/>
                  </a:cubicBezTo>
                  <a:cubicBezTo>
                    <a:pt x="2" y="79"/>
                    <a:pt x="2" y="79"/>
                    <a:pt x="2" y="79"/>
                  </a:cubicBezTo>
                  <a:cubicBezTo>
                    <a:pt x="0" y="81"/>
                    <a:pt x="1" y="85"/>
                    <a:pt x="4" y="87"/>
                  </a:cubicBezTo>
                  <a:cubicBezTo>
                    <a:pt x="4" y="87"/>
                    <a:pt x="4" y="87"/>
                    <a:pt x="4" y="87"/>
                  </a:cubicBezTo>
                  <a:cubicBezTo>
                    <a:pt x="4" y="87"/>
                    <a:pt x="4" y="87"/>
                    <a:pt x="4" y="87"/>
                  </a:cubicBezTo>
                  <a:cubicBezTo>
                    <a:pt x="4" y="87"/>
                    <a:pt x="4" y="87"/>
                    <a:pt x="4" y="87"/>
                  </a:cubicBezTo>
                  <a:cubicBezTo>
                    <a:pt x="31" y="49"/>
                    <a:pt x="31" y="49"/>
                    <a:pt x="31" y="49"/>
                  </a:cubicBezTo>
                  <a:cubicBezTo>
                    <a:pt x="31" y="49"/>
                    <a:pt x="32" y="48"/>
                    <a:pt x="33" y="49"/>
                  </a:cubicBezTo>
                  <a:cubicBezTo>
                    <a:pt x="34" y="49"/>
                    <a:pt x="34" y="50"/>
                    <a:pt x="33" y="51"/>
                  </a:cubicBezTo>
                  <a:cubicBezTo>
                    <a:pt x="6" y="88"/>
                    <a:pt x="6" y="88"/>
                    <a:pt x="6" y="88"/>
                  </a:cubicBezTo>
                  <a:cubicBezTo>
                    <a:pt x="13" y="87"/>
                    <a:pt x="13" y="87"/>
                    <a:pt x="13" y="87"/>
                  </a:cubicBezTo>
                  <a:cubicBezTo>
                    <a:pt x="14" y="85"/>
                    <a:pt x="14" y="85"/>
                    <a:pt x="14" y="85"/>
                  </a:cubicBezTo>
                  <a:cubicBezTo>
                    <a:pt x="20" y="84"/>
                    <a:pt x="20" y="84"/>
                    <a:pt x="20" y="84"/>
                  </a:cubicBezTo>
                  <a:cubicBezTo>
                    <a:pt x="18" y="80"/>
                    <a:pt x="18" y="80"/>
                    <a:pt x="18" y="80"/>
                  </a:cubicBezTo>
                  <a:cubicBezTo>
                    <a:pt x="20" y="79"/>
                    <a:pt x="20" y="79"/>
                    <a:pt x="20" y="79"/>
                  </a:cubicBezTo>
                  <a:cubicBezTo>
                    <a:pt x="23" y="78"/>
                    <a:pt x="23" y="78"/>
                    <a:pt x="23" y="78"/>
                  </a:cubicBezTo>
                  <a:cubicBezTo>
                    <a:pt x="25" y="75"/>
                    <a:pt x="25" y="75"/>
                    <a:pt x="25" y="75"/>
                  </a:cubicBezTo>
                  <a:cubicBezTo>
                    <a:pt x="29" y="75"/>
                    <a:pt x="29" y="75"/>
                    <a:pt x="29" y="75"/>
                  </a:cubicBezTo>
                  <a:cubicBezTo>
                    <a:pt x="31" y="72"/>
                    <a:pt x="31" y="72"/>
                    <a:pt x="31" y="72"/>
                  </a:cubicBezTo>
                  <a:cubicBezTo>
                    <a:pt x="30" y="66"/>
                    <a:pt x="30" y="66"/>
                    <a:pt x="30" y="66"/>
                  </a:cubicBezTo>
                  <a:cubicBezTo>
                    <a:pt x="31" y="65"/>
                    <a:pt x="31" y="65"/>
                    <a:pt x="31" y="65"/>
                  </a:cubicBezTo>
                  <a:cubicBezTo>
                    <a:pt x="37" y="64"/>
                    <a:pt x="37" y="64"/>
                    <a:pt x="37" y="64"/>
                  </a:cubicBezTo>
                  <a:cubicBezTo>
                    <a:pt x="34" y="59"/>
                    <a:pt x="34" y="59"/>
                    <a:pt x="34" y="59"/>
                  </a:cubicBezTo>
                  <a:cubicBezTo>
                    <a:pt x="40" y="57"/>
                    <a:pt x="40" y="57"/>
                    <a:pt x="40" y="57"/>
                  </a:cubicBezTo>
                  <a:cubicBezTo>
                    <a:pt x="36" y="51"/>
                    <a:pt x="36" y="51"/>
                    <a:pt x="36" y="51"/>
                  </a:cubicBezTo>
                  <a:cubicBezTo>
                    <a:pt x="39" y="48"/>
                    <a:pt x="39" y="48"/>
                    <a:pt x="39" y="48"/>
                  </a:cubicBezTo>
                  <a:cubicBezTo>
                    <a:pt x="48" y="52"/>
                    <a:pt x="59" y="49"/>
                    <a:pt x="66" y="40"/>
                  </a:cubicBezTo>
                  <a:cubicBezTo>
                    <a:pt x="73" y="30"/>
                    <a:pt x="71" y="15"/>
                    <a:pt x="60" y="8"/>
                  </a:cubicBezTo>
                  <a:close/>
                  <a:moveTo>
                    <a:pt x="58" y="19"/>
                  </a:moveTo>
                  <a:cubicBezTo>
                    <a:pt x="56" y="21"/>
                    <a:pt x="53" y="22"/>
                    <a:pt x="51" y="20"/>
                  </a:cubicBezTo>
                  <a:cubicBezTo>
                    <a:pt x="49" y="19"/>
                    <a:pt x="49" y="16"/>
                    <a:pt x="50" y="14"/>
                  </a:cubicBezTo>
                  <a:cubicBezTo>
                    <a:pt x="52" y="12"/>
                    <a:pt x="55" y="11"/>
                    <a:pt x="57" y="13"/>
                  </a:cubicBezTo>
                  <a:cubicBezTo>
                    <a:pt x="59" y="14"/>
                    <a:pt x="59" y="17"/>
                    <a:pt x="58" y="19"/>
                  </a:cubicBezTo>
                  <a:close/>
                </a:path>
              </a:pathLst>
            </a:custGeom>
            <a:solidFill>
              <a:schemeClr val="tx2">
                <a:lumMod val="40000"/>
                <a:lumOff val="60000"/>
              </a:schemeClr>
            </a:solidFill>
            <a:ln>
              <a:noFill/>
            </a:ln>
          </p:spPr>
          <p:txBody>
            <a:bodyPr/>
            <a:lstStyle/>
            <a:p>
              <a:endParaRPr lang="zh-CN" altLang="en-US"/>
            </a:p>
          </p:txBody>
        </p:sp>
        <p:sp>
          <p:nvSpPr>
            <p:cNvPr id="15" name="椭圆 14"/>
            <p:cNvSpPr/>
            <p:nvPr userDrawn="1"/>
          </p:nvSpPr>
          <p:spPr>
            <a:xfrm>
              <a:off x="6549231" y="3292339"/>
              <a:ext cx="965200" cy="965200"/>
            </a:xfrm>
            <a:prstGeom prst="ellipse">
              <a:avLst/>
            </a:prstGeom>
            <a:no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占位符 19"/>
          <p:cNvSpPr>
            <a:spLocks noGrp="1"/>
          </p:cNvSpPr>
          <p:nvPr>
            <p:ph type="body" sz="quarter" idx="13"/>
          </p:nvPr>
        </p:nvSpPr>
        <p:spPr>
          <a:xfrm>
            <a:off x="876300" y="1275559"/>
            <a:ext cx="4406107" cy="248445"/>
          </a:xfrm>
        </p:spPr>
        <p:txBody>
          <a:bodyPr>
            <a:normAutofit/>
          </a:bodyPr>
          <a:lstStyle>
            <a:lvl1pPr marL="0" indent="0" algn="r">
              <a:buNone/>
              <a:defRPr sz="1600">
                <a:solidFill>
                  <a:schemeClr val="tx2"/>
                </a:solidFill>
              </a:defRPr>
            </a:lvl1pPr>
          </a:lstStyle>
          <a:p>
            <a:pPr lvl="0"/>
            <a:endParaRPr lang="zh-CN" altLang="en-US" dirty="0"/>
          </a:p>
        </p:txBody>
      </p:sp>
      <p:sp>
        <p:nvSpPr>
          <p:cNvPr id="21" name="文本占位符 19"/>
          <p:cNvSpPr>
            <a:spLocks noGrp="1"/>
          </p:cNvSpPr>
          <p:nvPr>
            <p:ph type="body" sz="quarter" idx="14"/>
          </p:nvPr>
        </p:nvSpPr>
        <p:spPr>
          <a:xfrm>
            <a:off x="876300" y="1528765"/>
            <a:ext cx="4406107" cy="248445"/>
          </a:xfrm>
        </p:spPr>
        <p:txBody>
          <a:bodyPr>
            <a:normAutofit/>
          </a:bodyPr>
          <a:lstStyle>
            <a:lvl1pPr marL="0" indent="0" algn="r">
              <a:buNone/>
              <a:defRPr sz="1600" b="1">
                <a:solidFill>
                  <a:schemeClr val="accent1"/>
                </a:solidFill>
              </a:defRPr>
            </a:lvl1pPr>
          </a:lstStyle>
          <a:p>
            <a:pPr lvl="0"/>
            <a:endParaRPr lang="zh-CN" altLang="en-US" dirty="0"/>
          </a:p>
        </p:txBody>
      </p:sp>
      <p:sp>
        <p:nvSpPr>
          <p:cNvPr id="22" name="文本占位符 19"/>
          <p:cNvSpPr>
            <a:spLocks noGrp="1"/>
          </p:cNvSpPr>
          <p:nvPr>
            <p:ph type="body" sz="quarter" idx="15"/>
          </p:nvPr>
        </p:nvSpPr>
        <p:spPr>
          <a:xfrm>
            <a:off x="876300" y="1781969"/>
            <a:ext cx="4406107" cy="980282"/>
          </a:xfrm>
        </p:spPr>
        <p:txBody>
          <a:bodyPr>
            <a:normAutofit/>
          </a:bodyPr>
          <a:lstStyle>
            <a:lvl1pPr marL="0" indent="0" algn="r">
              <a:buNone/>
              <a:defRPr sz="1600">
                <a:solidFill>
                  <a:schemeClr val="tx2"/>
                </a:solidFill>
              </a:defRPr>
            </a:lvl1pPr>
          </a:lstStyle>
          <a:p>
            <a:pPr lvl="0"/>
            <a:endParaRPr lang="zh-CN" altLang="en-US" dirty="0"/>
          </a:p>
        </p:txBody>
      </p:sp>
      <p:sp>
        <p:nvSpPr>
          <p:cNvPr id="23" name="文本占位符 19"/>
          <p:cNvSpPr>
            <a:spLocks noGrp="1"/>
          </p:cNvSpPr>
          <p:nvPr>
            <p:ph type="body" sz="quarter" idx="16"/>
          </p:nvPr>
        </p:nvSpPr>
        <p:spPr>
          <a:xfrm>
            <a:off x="876301" y="4886985"/>
            <a:ext cx="4406107" cy="248445"/>
          </a:xfrm>
        </p:spPr>
        <p:txBody>
          <a:bodyPr>
            <a:normAutofit/>
          </a:bodyPr>
          <a:lstStyle>
            <a:lvl1pPr marL="0" indent="0" algn="r">
              <a:buNone/>
              <a:defRPr sz="1600">
                <a:solidFill>
                  <a:schemeClr val="tx2"/>
                </a:solidFill>
              </a:defRPr>
            </a:lvl1pPr>
          </a:lstStyle>
          <a:p>
            <a:pPr lvl="0"/>
            <a:endParaRPr lang="zh-CN" altLang="en-US" dirty="0"/>
          </a:p>
        </p:txBody>
      </p:sp>
      <p:sp>
        <p:nvSpPr>
          <p:cNvPr id="24" name="文本占位符 19"/>
          <p:cNvSpPr>
            <a:spLocks noGrp="1"/>
          </p:cNvSpPr>
          <p:nvPr>
            <p:ph type="body" sz="quarter" idx="17"/>
          </p:nvPr>
        </p:nvSpPr>
        <p:spPr>
          <a:xfrm>
            <a:off x="876301" y="5140191"/>
            <a:ext cx="4406107" cy="248445"/>
          </a:xfrm>
        </p:spPr>
        <p:txBody>
          <a:bodyPr>
            <a:normAutofit/>
          </a:bodyPr>
          <a:lstStyle>
            <a:lvl1pPr marL="0" indent="0" algn="r">
              <a:buNone/>
              <a:defRPr sz="1600" b="1">
                <a:solidFill>
                  <a:schemeClr val="accent1"/>
                </a:solidFill>
              </a:defRPr>
            </a:lvl1pPr>
          </a:lstStyle>
          <a:p>
            <a:pPr lvl="0"/>
            <a:endParaRPr lang="zh-CN" altLang="en-US" dirty="0"/>
          </a:p>
        </p:txBody>
      </p:sp>
      <p:sp>
        <p:nvSpPr>
          <p:cNvPr id="25" name="文本占位符 19"/>
          <p:cNvSpPr>
            <a:spLocks noGrp="1"/>
          </p:cNvSpPr>
          <p:nvPr>
            <p:ph type="body" sz="quarter" idx="18"/>
          </p:nvPr>
        </p:nvSpPr>
        <p:spPr>
          <a:xfrm>
            <a:off x="876301" y="5393395"/>
            <a:ext cx="4406107" cy="980282"/>
          </a:xfrm>
        </p:spPr>
        <p:txBody>
          <a:bodyPr>
            <a:normAutofit/>
          </a:bodyPr>
          <a:lstStyle>
            <a:lvl1pPr marL="0" indent="0" algn="r">
              <a:buNone/>
              <a:defRPr sz="1600">
                <a:solidFill>
                  <a:schemeClr val="tx2"/>
                </a:solidFill>
              </a:defRPr>
            </a:lvl1pPr>
          </a:lstStyle>
          <a:p>
            <a:pPr lvl="0"/>
            <a:endParaRPr lang="zh-CN" altLang="en-US" dirty="0"/>
          </a:p>
        </p:txBody>
      </p:sp>
      <p:sp>
        <p:nvSpPr>
          <p:cNvPr id="26" name="文本占位符 19"/>
          <p:cNvSpPr>
            <a:spLocks noGrp="1"/>
          </p:cNvSpPr>
          <p:nvPr>
            <p:ph type="body" sz="quarter" idx="19"/>
          </p:nvPr>
        </p:nvSpPr>
        <p:spPr>
          <a:xfrm>
            <a:off x="6896100" y="3085104"/>
            <a:ext cx="4406107" cy="248445"/>
          </a:xfrm>
        </p:spPr>
        <p:txBody>
          <a:bodyPr>
            <a:normAutofit/>
          </a:bodyPr>
          <a:lstStyle>
            <a:lvl1pPr marL="0" indent="0" algn="l">
              <a:buNone/>
              <a:defRPr sz="1600">
                <a:solidFill>
                  <a:schemeClr val="tx2"/>
                </a:solidFill>
              </a:defRPr>
            </a:lvl1pPr>
          </a:lstStyle>
          <a:p>
            <a:pPr lvl="0"/>
            <a:endParaRPr lang="zh-CN" altLang="en-US" dirty="0"/>
          </a:p>
        </p:txBody>
      </p:sp>
      <p:sp>
        <p:nvSpPr>
          <p:cNvPr id="27" name="文本占位符 19"/>
          <p:cNvSpPr>
            <a:spLocks noGrp="1"/>
          </p:cNvSpPr>
          <p:nvPr>
            <p:ph type="body" sz="quarter" idx="20"/>
          </p:nvPr>
        </p:nvSpPr>
        <p:spPr>
          <a:xfrm>
            <a:off x="6896100" y="3338310"/>
            <a:ext cx="4406107" cy="248445"/>
          </a:xfrm>
        </p:spPr>
        <p:txBody>
          <a:bodyPr>
            <a:normAutofit/>
          </a:bodyPr>
          <a:lstStyle>
            <a:lvl1pPr marL="0" indent="0" algn="l">
              <a:buNone/>
              <a:defRPr sz="1600" b="1">
                <a:solidFill>
                  <a:schemeClr val="accent1"/>
                </a:solidFill>
              </a:defRPr>
            </a:lvl1pPr>
          </a:lstStyle>
          <a:p>
            <a:pPr lvl="0"/>
            <a:endParaRPr lang="zh-CN" altLang="en-US" dirty="0"/>
          </a:p>
        </p:txBody>
      </p:sp>
      <p:sp>
        <p:nvSpPr>
          <p:cNvPr id="28" name="文本占位符 19"/>
          <p:cNvSpPr>
            <a:spLocks noGrp="1"/>
          </p:cNvSpPr>
          <p:nvPr>
            <p:ph type="body" sz="quarter" idx="21"/>
          </p:nvPr>
        </p:nvSpPr>
        <p:spPr>
          <a:xfrm>
            <a:off x="6896100" y="3591514"/>
            <a:ext cx="4406107" cy="980282"/>
          </a:xfrm>
        </p:spPr>
        <p:txBody>
          <a:bodyPr>
            <a:normAutofit/>
          </a:bodyPr>
          <a:lstStyle>
            <a:lvl1pPr marL="0" indent="0" algn="l">
              <a:buNone/>
              <a:defRPr sz="1600">
                <a:solidFill>
                  <a:schemeClr val="tx2"/>
                </a:solidFill>
              </a:defRPr>
            </a:lvl1pPr>
          </a:lstStyle>
          <a:p>
            <a:pPr lvl="0"/>
            <a:endParaRPr lang="zh-CN" altLang="en-US" dirty="0"/>
          </a:p>
        </p:txBody>
      </p:sp>
      <p:cxnSp>
        <p:nvCxnSpPr>
          <p:cNvPr id="30" name="直接连接符 29"/>
          <p:cNvCxnSpPr>
            <a:stCxn id="9" idx="4"/>
            <a:endCxn id="15" idx="0"/>
          </p:cNvCxnSpPr>
          <p:nvPr userDrawn="1"/>
        </p:nvCxnSpPr>
        <p:spPr>
          <a:xfrm>
            <a:off x="6096000" y="2240759"/>
            <a:ext cx="0" cy="84051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5" idx="4"/>
            <a:endCxn id="14" idx="0"/>
          </p:cNvCxnSpPr>
          <p:nvPr userDrawn="1"/>
        </p:nvCxnSpPr>
        <p:spPr>
          <a:xfrm>
            <a:off x="6096000" y="4046472"/>
            <a:ext cx="0" cy="84051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图片占位符 34"/>
          <p:cNvSpPr>
            <a:spLocks noGrp="1"/>
          </p:cNvSpPr>
          <p:nvPr>
            <p:ph type="pic" sz="quarter" idx="22"/>
          </p:nvPr>
        </p:nvSpPr>
        <p:spPr>
          <a:xfrm>
            <a:off x="7017600" y="1308157"/>
            <a:ext cx="900000" cy="900000"/>
          </a:xfrm>
          <a:prstGeom prst="ellipse">
            <a:avLst/>
          </a:prstGeom>
        </p:spPr>
        <p:txBody>
          <a:bodyPr/>
          <a:lstStyle/>
          <a:p>
            <a:endParaRPr lang="zh-CN" altLang="en-US"/>
          </a:p>
        </p:txBody>
      </p:sp>
      <p:sp>
        <p:nvSpPr>
          <p:cNvPr id="36" name="图片占位符 34"/>
          <p:cNvSpPr>
            <a:spLocks noGrp="1"/>
          </p:cNvSpPr>
          <p:nvPr>
            <p:ph type="pic" sz="quarter" idx="23"/>
          </p:nvPr>
        </p:nvSpPr>
        <p:spPr>
          <a:xfrm>
            <a:off x="4313351" y="3130170"/>
            <a:ext cx="900000" cy="900000"/>
          </a:xfrm>
          <a:prstGeom prst="ellipse">
            <a:avLst/>
          </a:prstGeom>
        </p:spPr>
        <p:txBody>
          <a:bodyPr/>
          <a:lstStyle/>
          <a:p>
            <a:endParaRPr lang="zh-CN" altLang="en-US"/>
          </a:p>
        </p:txBody>
      </p:sp>
      <p:sp>
        <p:nvSpPr>
          <p:cNvPr id="37" name="图片占位符 34"/>
          <p:cNvSpPr>
            <a:spLocks noGrp="1"/>
          </p:cNvSpPr>
          <p:nvPr>
            <p:ph type="pic" sz="quarter" idx="24"/>
          </p:nvPr>
        </p:nvSpPr>
        <p:spPr>
          <a:xfrm>
            <a:off x="7016467" y="4952183"/>
            <a:ext cx="900000" cy="900000"/>
          </a:xfrm>
          <a:prstGeom prst="ellipse">
            <a:avLst/>
          </a:prstGeom>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up)">
                                      <p:cBhvr>
                                        <p:cTn id="11" dur="500"/>
                                        <p:tgtEl>
                                          <p:spTgt spid="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up)">
                                      <p:cBhvr>
                                        <p:cTn id="19" dur="500"/>
                                        <p:tgtEl>
                                          <p:spTgt spid="3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9" presetClass="entr" presetSubtype="0" fill="hold" grpId="0" nodeType="afterEffect" nodePh="1">
                                  <p:stCondLst>
                                    <p:cond delay="0"/>
                                  </p:stCondLst>
                                  <p:endCondLst>
                                    <p:cond evt="begin" delay="0">
                                      <p:tn val="25"/>
                                    </p:cond>
                                  </p:endCondLst>
                                  <p:childTnLst>
                                    <p:set>
                                      <p:cBhvr>
                                        <p:cTn id="26" dur="1" fill="hold">
                                          <p:stCondLst>
                                            <p:cond delay="0"/>
                                          </p:stCondLst>
                                        </p:cTn>
                                        <p:tgtEl>
                                          <p:spTgt spid="35"/>
                                        </p:tgtEl>
                                        <p:attrNameLst>
                                          <p:attrName>style.visibility</p:attrName>
                                        </p:attrNameLst>
                                      </p:cBhvr>
                                      <p:to>
                                        <p:strVal val="visible"/>
                                      </p:to>
                                    </p:set>
                                    <p:animEffect transition="in" filter="dissolve">
                                      <p:cBhvr>
                                        <p:cTn id="27" dur="500"/>
                                        <p:tgtEl>
                                          <p:spTgt spid="35"/>
                                        </p:tgtEl>
                                      </p:cBhvr>
                                    </p:animEffect>
                                  </p:childTnLst>
                                </p:cTn>
                              </p:par>
                            </p:childTnLst>
                          </p:cTn>
                        </p:par>
                        <p:par>
                          <p:cTn id="28" fill="hold">
                            <p:stCondLst>
                              <p:cond delay="3000"/>
                            </p:stCondLst>
                            <p:childTnLst>
                              <p:par>
                                <p:cTn id="29" presetID="9" presetClass="entr" presetSubtype="0" fill="hold" grpId="0" nodeType="afterEffect" nodePh="1">
                                  <p:stCondLst>
                                    <p:cond delay="0"/>
                                  </p:stCondLst>
                                  <p:endCondLst>
                                    <p:cond evt="begin" delay="0">
                                      <p:tn val="29"/>
                                    </p:cond>
                                  </p:end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dissolve">
                                      <p:cBhvr>
                                        <p:cTn id="31" dur="500"/>
                                        <p:tgtEl>
                                          <p:spTgt spid="20">
                                            <p:txEl>
                                              <p:pRg st="0" end="0"/>
                                            </p:txEl>
                                          </p:spTgt>
                                        </p:tgtEl>
                                      </p:cBhvr>
                                    </p:animEffect>
                                  </p:childTnLst>
                                </p:cTn>
                              </p:par>
                            </p:childTnLst>
                          </p:cTn>
                        </p:par>
                        <p:par>
                          <p:cTn id="32" fill="hold">
                            <p:stCondLst>
                              <p:cond delay="3500"/>
                            </p:stCondLst>
                            <p:childTnLst>
                              <p:par>
                                <p:cTn id="33" presetID="9" presetClass="entr" presetSubtype="0" fill="hold" grpId="0" nodeType="afterEffect" nodePh="1">
                                  <p:stCondLst>
                                    <p:cond delay="0"/>
                                  </p:stCondLst>
                                  <p:endCondLst>
                                    <p:cond evt="begin" delay="0">
                                      <p:tn val="33"/>
                                    </p:cond>
                                  </p:endCondLst>
                                  <p:childTnLst>
                                    <p:set>
                                      <p:cBhvr>
                                        <p:cTn id="34" dur="1" fill="hold">
                                          <p:stCondLst>
                                            <p:cond delay="0"/>
                                          </p:stCondLst>
                                        </p:cTn>
                                        <p:tgtEl>
                                          <p:spTgt spid="21">
                                            <p:txEl>
                                              <p:pRg st="0" end="0"/>
                                            </p:txEl>
                                          </p:spTgt>
                                        </p:tgtEl>
                                        <p:attrNameLst>
                                          <p:attrName>style.visibility</p:attrName>
                                        </p:attrNameLst>
                                      </p:cBhvr>
                                      <p:to>
                                        <p:strVal val="visible"/>
                                      </p:to>
                                    </p:set>
                                    <p:animEffect transition="in" filter="dissolve">
                                      <p:cBhvr>
                                        <p:cTn id="35" dur="500"/>
                                        <p:tgtEl>
                                          <p:spTgt spid="21">
                                            <p:txEl>
                                              <p:pRg st="0" end="0"/>
                                            </p:txEl>
                                          </p:spTgt>
                                        </p:tgtEl>
                                      </p:cBhvr>
                                    </p:animEffect>
                                  </p:childTnLst>
                                </p:cTn>
                              </p:par>
                            </p:childTnLst>
                          </p:cTn>
                        </p:par>
                        <p:par>
                          <p:cTn id="36" fill="hold">
                            <p:stCondLst>
                              <p:cond delay="4000"/>
                            </p:stCondLst>
                            <p:childTnLst>
                              <p:par>
                                <p:cTn id="37" presetID="9" presetClass="entr" presetSubtype="0" fill="hold" grpId="0" nodeType="afterEffect" nodePh="1">
                                  <p:stCondLst>
                                    <p:cond delay="0"/>
                                  </p:stCondLst>
                                  <p:endCondLst>
                                    <p:cond evt="begin" delay="0">
                                      <p:tn val="37"/>
                                    </p:cond>
                                  </p:end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dissolve">
                                      <p:cBhvr>
                                        <p:cTn id="39" dur="500"/>
                                        <p:tgtEl>
                                          <p:spTgt spid="22">
                                            <p:txEl>
                                              <p:pRg st="0" end="0"/>
                                            </p:txEl>
                                          </p:spTgt>
                                        </p:tgtEl>
                                      </p:cBhvr>
                                    </p:animEffect>
                                  </p:childTnLst>
                                </p:cTn>
                              </p:par>
                            </p:childTnLst>
                          </p:cTn>
                        </p:par>
                        <p:par>
                          <p:cTn id="40" fill="hold">
                            <p:stCondLst>
                              <p:cond delay="4500"/>
                            </p:stCondLst>
                            <p:childTnLst>
                              <p:par>
                                <p:cTn id="41" presetID="14" presetClass="entr" presetSubtype="10" fill="hold" grpId="0" nodeType="afterEffect" nodePh="1">
                                  <p:stCondLst>
                                    <p:cond delay="0"/>
                                  </p:stCondLst>
                                  <p:endCondLst>
                                    <p:cond evt="begin" delay="0">
                                      <p:tn val="41"/>
                                    </p:cond>
                                  </p:endCondLst>
                                  <p:childTnLst>
                                    <p:set>
                                      <p:cBhvr>
                                        <p:cTn id="42" dur="1" fill="hold">
                                          <p:stCondLst>
                                            <p:cond delay="0"/>
                                          </p:stCondLst>
                                        </p:cTn>
                                        <p:tgtEl>
                                          <p:spTgt spid="36"/>
                                        </p:tgtEl>
                                        <p:attrNameLst>
                                          <p:attrName>style.visibility</p:attrName>
                                        </p:attrNameLst>
                                      </p:cBhvr>
                                      <p:to>
                                        <p:strVal val="visible"/>
                                      </p:to>
                                    </p:set>
                                    <p:animEffect transition="in" filter="randombar(horizontal)">
                                      <p:cBhvr>
                                        <p:cTn id="43" dur="500"/>
                                        <p:tgtEl>
                                          <p:spTgt spid="36"/>
                                        </p:tgtEl>
                                      </p:cBhvr>
                                    </p:animEffect>
                                  </p:childTnLst>
                                </p:cTn>
                              </p:par>
                            </p:childTnLst>
                          </p:cTn>
                        </p:par>
                        <p:par>
                          <p:cTn id="44" fill="hold">
                            <p:stCondLst>
                              <p:cond delay="5000"/>
                            </p:stCondLst>
                            <p:childTnLst>
                              <p:par>
                                <p:cTn id="45" presetID="14" presetClass="entr" presetSubtype="10" fill="hold" grpId="0" nodeType="afterEffect" nodePh="1">
                                  <p:stCondLst>
                                    <p:cond delay="0"/>
                                  </p:stCondLst>
                                  <p:endCondLst>
                                    <p:cond evt="begin" delay="0">
                                      <p:tn val="45"/>
                                    </p:cond>
                                  </p:end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47" dur="500"/>
                                        <p:tgtEl>
                                          <p:spTgt spid="26">
                                            <p:txEl>
                                              <p:pRg st="0" end="0"/>
                                            </p:txEl>
                                          </p:spTgt>
                                        </p:tgtEl>
                                      </p:cBhvr>
                                    </p:animEffect>
                                  </p:childTnLst>
                                </p:cTn>
                              </p:par>
                            </p:childTnLst>
                          </p:cTn>
                        </p:par>
                        <p:par>
                          <p:cTn id="48" fill="hold">
                            <p:stCondLst>
                              <p:cond delay="5500"/>
                            </p:stCondLst>
                            <p:childTnLst>
                              <p:par>
                                <p:cTn id="49" presetID="14" presetClass="entr" presetSubtype="10" fill="hold" grpId="0" nodeType="afterEffect" nodePh="1">
                                  <p:stCondLst>
                                    <p:cond delay="0"/>
                                  </p:stCondLst>
                                  <p:endCondLst>
                                    <p:cond evt="begin" delay="0">
                                      <p:tn val="49"/>
                                    </p:cond>
                                  </p:endCondLst>
                                  <p:childTnLst>
                                    <p:set>
                                      <p:cBhvr>
                                        <p:cTn id="50" dur="1" fill="hold">
                                          <p:stCondLst>
                                            <p:cond delay="0"/>
                                          </p:stCondLst>
                                        </p:cTn>
                                        <p:tgtEl>
                                          <p:spTgt spid="27">
                                            <p:txEl>
                                              <p:pRg st="0" end="0"/>
                                            </p:txEl>
                                          </p:spTgt>
                                        </p:tgtEl>
                                        <p:attrNameLst>
                                          <p:attrName>style.visibility</p:attrName>
                                        </p:attrNameLst>
                                      </p:cBhvr>
                                      <p:to>
                                        <p:strVal val="visible"/>
                                      </p:to>
                                    </p:set>
                                    <p:animEffect transition="in" filter="randombar(horizontal)">
                                      <p:cBhvr>
                                        <p:cTn id="51" dur="500"/>
                                        <p:tgtEl>
                                          <p:spTgt spid="27">
                                            <p:txEl>
                                              <p:pRg st="0" end="0"/>
                                            </p:txEl>
                                          </p:spTgt>
                                        </p:tgtEl>
                                      </p:cBhvr>
                                    </p:animEffect>
                                  </p:childTnLst>
                                </p:cTn>
                              </p:par>
                            </p:childTnLst>
                          </p:cTn>
                        </p:par>
                        <p:par>
                          <p:cTn id="52" fill="hold">
                            <p:stCondLst>
                              <p:cond delay="6000"/>
                            </p:stCondLst>
                            <p:childTnLst>
                              <p:par>
                                <p:cTn id="53" presetID="14" presetClass="entr" presetSubtype="10" fill="hold" grpId="0" nodeType="afterEffect" nodePh="1">
                                  <p:stCondLst>
                                    <p:cond delay="0"/>
                                  </p:stCondLst>
                                  <p:endCondLst>
                                    <p:cond evt="begin" delay="0">
                                      <p:tn val="53"/>
                                    </p:cond>
                                  </p:endCondLst>
                                  <p:childTnLst>
                                    <p:set>
                                      <p:cBhvr>
                                        <p:cTn id="54"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55" dur="500"/>
                                        <p:tgtEl>
                                          <p:spTgt spid="28">
                                            <p:txEl>
                                              <p:pRg st="0" end="0"/>
                                            </p:txEl>
                                          </p:spTgt>
                                        </p:tgtEl>
                                      </p:cBhvr>
                                    </p:animEffect>
                                  </p:childTnLst>
                                </p:cTn>
                              </p:par>
                            </p:childTnLst>
                          </p:cTn>
                        </p:par>
                        <p:par>
                          <p:cTn id="56" fill="hold">
                            <p:stCondLst>
                              <p:cond delay="6500"/>
                            </p:stCondLst>
                            <p:childTnLst>
                              <p:par>
                                <p:cTn id="57" presetID="14" presetClass="entr" presetSubtype="10" fill="hold" grpId="0" nodeType="afterEffect" nodePh="1">
                                  <p:stCondLst>
                                    <p:cond delay="0"/>
                                  </p:stCondLst>
                                  <p:endCondLst>
                                    <p:cond evt="begin" delay="0">
                                      <p:tn val="57"/>
                                    </p:cond>
                                  </p:endCondLst>
                                  <p:childTnLst>
                                    <p:set>
                                      <p:cBhvr>
                                        <p:cTn id="58" dur="1" fill="hold">
                                          <p:stCondLst>
                                            <p:cond delay="0"/>
                                          </p:stCondLst>
                                        </p:cTn>
                                        <p:tgtEl>
                                          <p:spTgt spid="37"/>
                                        </p:tgtEl>
                                        <p:attrNameLst>
                                          <p:attrName>style.visibility</p:attrName>
                                        </p:attrNameLst>
                                      </p:cBhvr>
                                      <p:to>
                                        <p:strVal val="visible"/>
                                      </p:to>
                                    </p:set>
                                    <p:animEffect transition="in" filter="randombar(horizontal)">
                                      <p:cBhvr>
                                        <p:cTn id="59" dur="500"/>
                                        <p:tgtEl>
                                          <p:spTgt spid="37"/>
                                        </p:tgtEl>
                                      </p:cBhvr>
                                    </p:animEffect>
                                  </p:childTnLst>
                                </p:cTn>
                              </p:par>
                            </p:childTnLst>
                          </p:cTn>
                        </p:par>
                        <p:par>
                          <p:cTn id="60" fill="hold">
                            <p:stCondLst>
                              <p:cond delay="7000"/>
                            </p:stCondLst>
                            <p:childTnLst>
                              <p:par>
                                <p:cTn id="61" presetID="14" presetClass="entr" presetSubtype="10" fill="hold" grpId="0" nodeType="afterEffect" nodePh="1">
                                  <p:stCondLst>
                                    <p:cond delay="0"/>
                                  </p:stCondLst>
                                  <p:endCondLst>
                                    <p:cond evt="begin" delay="0">
                                      <p:tn val="61"/>
                                    </p:cond>
                                  </p:end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63" dur="500"/>
                                        <p:tgtEl>
                                          <p:spTgt spid="23">
                                            <p:txEl>
                                              <p:pRg st="0" end="0"/>
                                            </p:txEl>
                                          </p:spTgt>
                                        </p:tgtEl>
                                      </p:cBhvr>
                                    </p:animEffect>
                                  </p:childTnLst>
                                </p:cTn>
                              </p:par>
                            </p:childTnLst>
                          </p:cTn>
                        </p:par>
                        <p:par>
                          <p:cTn id="64" fill="hold">
                            <p:stCondLst>
                              <p:cond delay="7500"/>
                            </p:stCondLst>
                            <p:childTnLst>
                              <p:par>
                                <p:cTn id="65" presetID="14" presetClass="entr" presetSubtype="10" fill="hold" grpId="0" nodeType="afterEffect" nodePh="1">
                                  <p:stCondLst>
                                    <p:cond delay="0"/>
                                  </p:stCondLst>
                                  <p:endCondLst>
                                    <p:cond evt="begin" delay="0">
                                      <p:tn val="65"/>
                                    </p:cond>
                                  </p:endCondLst>
                                  <p:childTnLst>
                                    <p:set>
                                      <p:cBhvr>
                                        <p:cTn id="66"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67" dur="500"/>
                                        <p:tgtEl>
                                          <p:spTgt spid="24">
                                            <p:txEl>
                                              <p:pRg st="0" end="0"/>
                                            </p:txEl>
                                          </p:spTgt>
                                        </p:tgtEl>
                                      </p:cBhvr>
                                    </p:animEffect>
                                  </p:childTnLst>
                                </p:cTn>
                              </p:par>
                            </p:childTnLst>
                          </p:cTn>
                        </p:par>
                        <p:par>
                          <p:cTn id="68" fill="hold">
                            <p:stCondLst>
                              <p:cond delay="8000"/>
                            </p:stCondLst>
                            <p:childTnLst>
                              <p:par>
                                <p:cTn id="69" presetID="14" presetClass="entr" presetSubtype="10" fill="hold" grpId="0" nodeType="afterEffect" nodePh="1">
                                  <p:stCondLst>
                                    <p:cond delay="0"/>
                                  </p:stCondLst>
                                  <p:endCondLst>
                                    <p:cond evt="begin" delay="0">
                                      <p:tn val="69"/>
                                    </p:cond>
                                  </p:end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7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20"/>
                        </p:tgtEl>
                        <p:attrNameLst>
                          <p:attrName>style.visibility</p:attrName>
                        </p:attrNameLst>
                      </p:cBhvr>
                      <p:to>
                        <p:strVal val="visible"/>
                      </p:to>
                    </p:set>
                    <p:animEffect transition="in" filter="dissolve">
                      <p:cBhvr>
                        <p:cTn dur="500"/>
                        <p:tgtEl>
                          <p:spTgt spid="20"/>
                        </p:tgtEl>
                      </p:cBhvr>
                    </p:animEffect>
                  </p:childTnLst>
                </p:cTn>
              </p:par>
            </p:tnLst>
          </p:tmpl>
        </p:tmplLst>
      </p:bldP>
      <p:bldP spid="21"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21"/>
                        </p:tgtEl>
                        <p:attrNameLst>
                          <p:attrName>style.visibility</p:attrName>
                        </p:attrNameLst>
                      </p:cBhvr>
                      <p:to>
                        <p:strVal val="visible"/>
                      </p:to>
                    </p:set>
                    <p:animEffect transition="in" filter="dissolve">
                      <p:cBhvr>
                        <p:cTn dur="500"/>
                        <p:tgtEl>
                          <p:spTgt spid="21"/>
                        </p:tgtEl>
                      </p:cBhvr>
                    </p:animEffect>
                  </p:childTnLst>
                </p:cTn>
              </p:par>
            </p:tnLst>
          </p:tmpl>
        </p:tmplLst>
      </p:bldP>
      <p:bldP spid="22"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22"/>
                        </p:tgtEl>
                        <p:attrNameLst>
                          <p:attrName>style.visibility</p:attrName>
                        </p:attrNameLst>
                      </p:cBhvr>
                      <p:to>
                        <p:strVal val="visible"/>
                      </p:to>
                    </p:set>
                    <p:animEffect transition="in" filter="dissolve">
                      <p:cBhvr>
                        <p:cTn dur="500"/>
                        <p:tgtEl>
                          <p:spTgt spid="22"/>
                        </p:tgtEl>
                      </p:cBhvr>
                    </p:animEffect>
                  </p:childTnLst>
                </p:cTn>
              </p:par>
            </p:tnLst>
          </p:tmpl>
        </p:tmplLst>
      </p:bldP>
      <p:bldP spid="23" grpId="0" build="p">
        <p:tmplLst>
          <p:tmpl lvl="1">
            <p:tnLst>
              <p:par>
                <p:cTn presetID="14" presetClass="entr" presetSubtype="10" fill="hold" nodeType="afterEffect" nodePh="1">
                  <p:stCondLst>
                    <p:cond delay="0"/>
                  </p:stCondLst>
                  <p:endCondLst>
                    <p:cond delay="0"/>
                  </p:end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Lst>
      </p:bldP>
      <p:bldP spid="24" grpId="0" build="p">
        <p:tmplLst>
          <p:tmpl lvl="1">
            <p:tnLst>
              <p:par>
                <p:cTn presetID="14" presetClass="entr" presetSubtype="10" fill="hold" nodeType="afterEffect" nodePh="1">
                  <p:stCondLst>
                    <p:cond delay="0"/>
                  </p:stCondLst>
                  <p:endCondLst>
                    <p:cond delay="0"/>
                  </p:endCondLst>
                  <p:childTnLst>
                    <p:set>
                      <p:cBhvr>
                        <p:cTn dur="1" fill="hold">
                          <p:stCondLst>
                            <p:cond delay="0"/>
                          </p:stCondLst>
                        </p:cTn>
                        <p:tgtEl>
                          <p:spTgt spid="24"/>
                        </p:tgtEl>
                        <p:attrNameLst>
                          <p:attrName>style.visibility</p:attrName>
                        </p:attrNameLst>
                      </p:cBhvr>
                      <p:to>
                        <p:strVal val="visible"/>
                      </p:to>
                    </p:set>
                    <p:animEffect transition="in" filter="randombar(horizontal)">
                      <p:cBhvr>
                        <p:cTn dur="500"/>
                        <p:tgtEl>
                          <p:spTgt spid="24"/>
                        </p:tgtEl>
                      </p:cBhvr>
                    </p:animEffect>
                  </p:childTnLst>
                </p:cTn>
              </p:par>
            </p:tnLst>
          </p:tmpl>
        </p:tmplLst>
      </p:bldP>
      <p:bldP spid="25" grpId="0" build="p">
        <p:tmplLst>
          <p:tmpl lvl="1">
            <p:tnLst>
              <p:par>
                <p:cTn presetID="14" presetClass="entr" presetSubtype="10" fill="hold" nodeType="afterEffect" nodePh="1">
                  <p:stCondLst>
                    <p:cond delay="0"/>
                  </p:stCondLst>
                  <p:endCondLst>
                    <p:cond delay="0"/>
                  </p:endCondLst>
                  <p:childTnLst>
                    <p:set>
                      <p:cBhvr>
                        <p:cTn dur="1" fill="hold">
                          <p:stCondLst>
                            <p:cond delay="0"/>
                          </p:stCondLst>
                        </p:cTn>
                        <p:tgtEl>
                          <p:spTgt spid="25"/>
                        </p:tgtEl>
                        <p:attrNameLst>
                          <p:attrName>style.visibility</p:attrName>
                        </p:attrNameLst>
                      </p:cBhvr>
                      <p:to>
                        <p:strVal val="visible"/>
                      </p:to>
                    </p:set>
                    <p:animEffect transition="in" filter="randombar(horizontal)">
                      <p:cBhvr>
                        <p:cTn dur="500"/>
                        <p:tgtEl>
                          <p:spTgt spid="25"/>
                        </p:tgtEl>
                      </p:cBhvr>
                    </p:animEffect>
                  </p:childTnLst>
                </p:cTn>
              </p:par>
            </p:tnLst>
          </p:tmpl>
        </p:tmplLst>
      </p:bldP>
      <p:bldP spid="26" grpId="0" build="p">
        <p:tmplLst>
          <p:tmpl lvl="1">
            <p:tnLst>
              <p:par>
                <p:cTn presetID="14" presetClass="entr" presetSubtype="10" fill="hold" nodeType="afterEffect" nodePh="1">
                  <p:stCondLst>
                    <p:cond delay="0"/>
                  </p:stCondLst>
                  <p:endCondLst>
                    <p:cond delay="0"/>
                  </p:endCondLst>
                  <p:childTnLst>
                    <p:set>
                      <p:cBhvr>
                        <p:cTn dur="1" fill="hold">
                          <p:stCondLst>
                            <p:cond delay="0"/>
                          </p:stCondLst>
                        </p:cTn>
                        <p:tgtEl>
                          <p:spTgt spid="26"/>
                        </p:tgtEl>
                        <p:attrNameLst>
                          <p:attrName>style.visibility</p:attrName>
                        </p:attrNameLst>
                      </p:cBhvr>
                      <p:to>
                        <p:strVal val="visible"/>
                      </p:to>
                    </p:set>
                    <p:animEffect transition="in" filter="randombar(horizontal)">
                      <p:cBhvr>
                        <p:cTn dur="500"/>
                        <p:tgtEl>
                          <p:spTgt spid="26"/>
                        </p:tgtEl>
                      </p:cBhvr>
                    </p:animEffect>
                  </p:childTnLst>
                </p:cTn>
              </p:par>
            </p:tnLst>
          </p:tmpl>
        </p:tmplLst>
      </p:bldP>
      <p:bldP spid="27" grpId="0" build="p">
        <p:tmplLst>
          <p:tmpl lvl="1">
            <p:tnLst>
              <p:par>
                <p:cTn presetID="14" presetClass="entr" presetSubtype="10" fill="hold" nodeType="afterEffect" nodePh="1">
                  <p:stCondLst>
                    <p:cond delay="0"/>
                  </p:stCondLst>
                  <p:endCondLst>
                    <p:cond delay="0"/>
                  </p:endCondLst>
                  <p:childTnLst>
                    <p:set>
                      <p:cBhvr>
                        <p:cTn dur="1" fill="hold">
                          <p:stCondLst>
                            <p:cond delay="0"/>
                          </p:stCondLst>
                        </p:cTn>
                        <p:tgtEl>
                          <p:spTgt spid="27"/>
                        </p:tgtEl>
                        <p:attrNameLst>
                          <p:attrName>style.visibility</p:attrName>
                        </p:attrNameLst>
                      </p:cBhvr>
                      <p:to>
                        <p:strVal val="visible"/>
                      </p:to>
                    </p:set>
                    <p:animEffect transition="in" filter="randombar(horizontal)">
                      <p:cBhvr>
                        <p:cTn dur="500"/>
                        <p:tgtEl>
                          <p:spTgt spid="27"/>
                        </p:tgtEl>
                      </p:cBhvr>
                    </p:animEffect>
                  </p:childTnLst>
                </p:cTn>
              </p:par>
            </p:tnLst>
          </p:tmpl>
        </p:tmplLst>
      </p:bldP>
      <p:bldP spid="28" grpId="0" build="p">
        <p:tmplLst>
          <p:tmpl lvl="1">
            <p:tnLst>
              <p:par>
                <p:cTn presetID="14" presetClass="entr" presetSubtype="10" fill="hold" nodeType="afterEffect" nodePh="1">
                  <p:stCondLst>
                    <p:cond delay="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randombar(horizontal)">
                      <p:cBhvr>
                        <p:cTn dur="500"/>
                        <p:tgtEl>
                          <p:spTgt spid="28"/>
                        </p:tgtEl>
                      </p:cBhvr>
                    </p:animEffect>
                  </p:childTnLst>
                </p:cTn>
              </p:par>
            </p:tnLst>
          </p:tmpl>
        </p:tmplLst>
      </p:bldP>
      <p:bldP spid="35" grpId="0"/>
      <p:bldP spid="36" grpId="0"/>
      <p:bldP spid="37"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35D01C-2085-42FD-ADFE-CFE7802DB302}" type="datetime1">
              <a:rPr lang="zh-CN" altLang="en-US" smtClean="0"/>
            </a:fld>
            <a:endParaRPr lang="zh-CN" altLang="en-US"/>
          </a:p>
        </p:txBody>
      </p:sp>
      <p:sp>
        <p:nvSpPr>
          <p:cNvPr id="4" name="页脚占位符 3"/>
          <p:cNvSpPr>
            <a:spLocks noGrp="1"/>
          </p:cNvSpPr>
          <p:nvPr>
            <p:ph type="ftr" sz="quarter" idx="11"/>
          </p:nvPr>
        </p:nvSpPr>
        <p:spPr>
          <a:xfrm>
            <a:off x="838200" y="6481629"/>
            <a:ext cx="4114800" cy="365125"/>
          </a:xfrm>
          <a:prstGeom prst="rect">
            <a:avLst/>
          </a:prstGeom>
        </p:spPr>
        <p:txBody>
          <a:bodyPr/>
          <a:lstStyle/>
          <a:p>
            <a:endParaRPr lang="zh-CN" altLang="en-US" dirty="0"/>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grpSp>
        <p:nvGrpSpPr>
          <p:cNvPr id="28" name="组合 27"/>
          <p:cNvGrpSpPr/>
          <p:nvPr userDrawn="1"/>
        </p:nvGrpSpPr>
        <p:grpSpPr>
          <a:xfrm>
            <a:off x="-45" y="198986"/>
            <a:ext cx="660445" cy="798770"/>
            <a:chOff x="-45" y="198986"/>
            <a:chExt cx="660445" cy="798770"/>
          </a:xfrm>
        </p:grpSpPr>
        <p:sp>
          <p:nvSpPr>
            <p:cNvPr id="29" name="矩形 28"/>
            <p:cNvSpPr/>
            <p:nvPr userDrawn="1"/>
          </p:nvSpPr>
          <p:spPr>
            <a:xfrm>
              <a:off x="0" y="198986"/>
              <a:ext cx="660400" cy="7987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userDrawn="1"/>
          </p:nvSpPr>
          <p:spPr>
            <a:xfrm>
              <a:off x="-45" y="205433"/>
              <a:ext cx="508046" cy="6606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3"/>
          </p:nvPr>
        </p:nvSpPr>
        <p:spPr>
          <a:xfrm>
            <a:off x="8748607" y="1650416"/>
            <a:ext cx="3022600" cy="1921522"/>
          </a:xfrm>
        </p:spPr>
        <p:txBody>
          <a:bodyPr>
            <a:normAutofit/>
          </a:bodyPr>
          <a:lstStyle>
            <a:lvl1pPr marL="0" indent="0">
              <a:buNone/>
              <a:defRPr sz="1800"/>
            </a:lvl1pPr>
          </a:lstStyle>
          <a:p>
            <a:pPr lvl="0"/>
            <a:endParaRPr lang="zh-CN" altLang="en-US" dirty="0"/>
          </a:p>
        </p:txBody>
      </p:sp>
      <p:grpSp>
        <p:nvGrpSpPr>
          <p:cNvPr id="6" name="组合 5"/>
          <p:cNvGrpSpPr/>
          <p:nvPr userDrawn="1"/>
        </p:nvGrpSpPr>
        <p:grpSpPr>
          <a:xfrm>
            <a:off x="5275946" y="2286692"/>
            <a:ext cx="1982783" cy="2733742"/>
            <a:chOff x="1670051" y="1410517"/>
            <a:chExt cx="2959100" cy="4079830"/>
          </a:xfrm>
        </p:grpSpPr>
        <p:sp>
          <p:nvSpPr>
            <p:cNvPr id="7" name="Freeform 45"/>
            <p:cNvSpPr/>
            <p:nvPr/>
          </p:nvSpPr>
          <p:spPr bwMode="auto">
            <a:xfrm>
              <a:off x="4155162" y="2168011"/>
              <a:ext cx="473989" cy="1160603"/>
            </a:xfrm>
            <a:custGeom>
              <a:avLst/>
              <a:gdLst>
                <a:gd name="T0" fmla="*/ 0 w 107"/>
                <a:gd name="T1" fmla="*/ 139 h 262"/>
                <a:gd name="T2" fmla="*/ 102 w 107"/>
                <a:gd name="T3" fmla="*/ 262 h 262"/>
                <a:gd name="T4" fmla="*/ 107 w 107"/>
                <a:gd name="T5" fmla="*/ 0 h 262"/>
                <a:gd name="T6" fmla="*/ 0 w 107"/>
                <a:gd name="T7" fmla="*/ 139 h 262"/>
              </a:gdLst>
              <a:ahLst/>
              <a:cxnLst>
                <a:cxn ang="0">
                  <a:pos x="T0" y="T1"/>
                </a:cxn>
                <a:cxn ang="0">
                  <a:pos x="T2" y="T3"/>
                </a:cxn>
                <a:cxn ang="0">
                  <a:pos x="T4" y="T5"/>
                </a:cxn>
                <a:cxn ang="0">
                  <a:pos x="T6" y="T7"/>
                </a:cxn>
              </a:cxnLst>
              <a:rect l="0" t="0" r="r" b="b"/>
              <a:pathLst>
                <a:path w="107" h="262">
                  <a:moveTo>
                    <a:pt x="0" y="139"/>
                  </a:moveTo>
                  <a:lnTo>
                    <a:pt x="102" y="262"/>
                  </a:lnTo>
                  <a:lnTo>
                    <a:pt x="107" y="0"/>
                  </a:lnTo>
                  <a:lnTo>
                    <a:pt x="0" y="139"/>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8" name="Freeform 46"/>
            <p:cNvSpPr/>
            <p:nvPr/>
          </p:nvSpPr>
          <p:spPr bwMode="auto">
            <a:xfrm>
              <a:off x="1670051" y="3426069"/>
              <a:ext cx="713197" cy="877097"/>
            </a:xfrm>
            <a:custGeom>
              <a:avLst/>
              <a:gdLst>
                <a:gd name="T0" fmla="*/ 0 w 161"/>
                <a:gd name="T1" fmla="*/ 0 h 198"/>
                <a:gd name="T2" fmla="*/ 161 w 161"/>
                <a:gd name="T3" fmla="*/ 198 h 198"/>
                <a:gd name="T4" fmla="*/ 119 w 161"/>
                <a:gd name="T5" fmla="*/ 26 h 198"/>
                <a:gd name="T6" fmla="*/ 0 w 161"/>
                <a:gd name="T7" fmla="*/ 0 h 198"/>
              </a:gdLst>
              <a:ahLst/>
              <a:cxnLst>
                <a:cxn ang="0">
                  <a:pos x="T0" y="T1"/>
                </a:cxn>
                <a:cxn ang="0">
                  <a:pos x="T2" y="T3"/>
                </a:cxn>
                <a:cxn ang="0">
                  <a:pos x="T4" y="T5"/>
                </a:cxn>
                <a:cxn ang="0">
                  <a:pos x="T6" y="T7"/>
                </a:cxn>
              </a:cxnLst>
              <a:rect l="0" t="0" r="r" b="b"/>
              <a:pathLst>
                <a:path w="161" h="198">
                  <a:moveTo>
                    <a:pt x="0" y="0"/>
                  </a:moveTo>
                  <a:lnTo>
                    <a:pt x="161" y="198"/>
                  </a:lnTo>
                  <a:lnTo>
                    <a:pt x="119" y="26"/>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zh-CN" altLang="en-US"/>
            </a:p>
          </p:txBody>
        </p:sp>
        <p:sp>
          <p:nvSpPr>
            <p:cNvPr id="9" name="Freeform 47"/>
            <p:cNvSpPr/>
            <p:nvPr/>
          </p:nvSpPr>
          <p:spPr bwMode="auto">
            <a:xfrm>
              <a:off x="2595878" y="5162543"/>
              <a:ext cx="598023" cy="327804"/>
            </a:xfrm>
            <a:custGeom>
              <a:avLst/>
              <a:gdLst>
                <a:gd name="T0" fmla="*/ 135 w 135"/>
                <a:gd name="T1" fmla="*/ 0 h 74"/>
                <a:gd name="T2" fmla="*/ 120 w 135"/>
                <a:gd name="T3" fmla="*/ 74 h 74"/>
                <a:gd name="T4" fmla="*/ 0 w 135"/>
                <a:gd name="T5" fmla="*/ 15 h 74"/>
                <a:gd name="T6" fmla="*/ 135 w 135"/>
                <a:gd name="T7" fmla="*/ 0 h 74"/>
              </a:gdLst>
              <a:ahLst/>
              <a:cxnLst>
                <a:cxn ang="0">
                  <a:pos x="T0" y="T1"/>
                </a:cxn>
                <a:cxn ang="0">
                  <a:pos x="T2" y="T3"/>
                </a:cxn>
                <a:cxn ang="0">
                  <a:pos x="T4" y="T5"/>
                </a:cxn>
                <a:cxn ang="0">
                  <a:pos x="T6" y="T7"/>
                </a:cxn>
              </a:cxnLst>
              <a:rect l="0" t="0" r="r" b="b"/>
              <a:pathLst>
                <a:path w="135" h="74">
                  <a:moveTo>
                    <a:pt x="135" y="0"/>
                  </a:moveTo>
                  <a:lnTo>
                    <a:pt x="120" y="74"/>
                  </a:lnTo>
                  <a:lnTo>
                    <a:pt x="0" y="15"/>
                  </a:lnTo>
                  <a:lnTo>
                    <a:pt x="135" y="0"/>
                  </a:lnTo>
                  <a:close/>
                </a:path>
              </a:pathLst>
            </a:custGeom>
            <a:solidFill>
              <a:schemeClr val="accent6">
                <a:lumMod val="75000"/>
              </a:schemeClr>
            </a:solidFill>
            <a:ln>
              <a:noFill/>
            </a:ln>
          </p:spPr>
          <p:txBody>
            <a:bodyPr vert="horz" wrap="square" lIns="91440" tIns="45720" rIns="91440" bIns="45720" numCol="1" anchor="t" anchorCtr="0" compatLnSpc="1"/>
            <a:lstStyle/>
            <a:p>
              <a:endParaRPr lang="zh-CN" altLang="en-US"/>
            </a:p>
          </p:txBody>
        </p:sp>
        <p:sp>
          <p:nvSpPr>
            <p:cNvPr id="10" name="Freeform 48"/>
            <p:cNvSpPr/>
            <p:nvPr/>
          </p:nvSpPr>
          <p:spPr bwMode="auto">
            <a:xfrm>
              <a:off x="2383248" y="4303166"/>
              <a:ext cx="810652" cy="925826"/>
            </a:xfrm>
            <a:custGeom>
              <a:avLst/>
              <a:gdLst>
                <a:gd name="T0" fmla="*/ 0 w 183"/>
                <a:gd name="T1" fmla="*/ 0 h 209"/>
                <a:gd name="T2" fmla="*/ 183 w 183"/>
                <a:gd name="T3" fmla="*/ 194 h 209"/>
                <a:gd name="T4" fmla="*/ 48 w 183"/>
                <a:gd name="T5" fmla="*/ 209 h 209"/>
                <a:gd name="T6" fmla="*/ 0 w 183"/>
                <a:gd name="T7" fmla="*/ 0 h 209"/>
              </a:gdLst>
              <a:ahLst/>
              <a:cxnLst>
                <a:cxn ang="0">
                  <a:pos x="T0" y="T1"/>
                </a:cxn>
                <a:cxn ang="0">
                  <a:pos x="T2" y="T3"/>
                </a:cxn>
                <a:cxn ang="0">
                  <a:pos x="T4" y="T5"/>
                </a:cxn>
                <a:cxn ang="0">
                  <a:pos x="T6" y="T7"/>
                </a:cxn>
              </a:cxnLst>
              <a:rect l="0" t="0" r="r" b="b"/>
              <a:pathLst>
                <a:path w="183" h="209">
                  <a:moveTo>
                    <a:pt x="0" y="0"/>
                  </a:moveTo>
                  <a:lnTo>
                    <a:pt x="183" y="194"/>
                  </a:lnTo>
                  <a:lnTo>
                    <a:pt x="48" y="209"/>
                  </a:lnTo>
                  <a:lnTo>
                    <a:pt x="0"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1" name="Freeform 49"/>
            <p:cNvSpPr/>
            <p:nvPr/>
          </p:nvSpPr>
          <p:spPr bwMode="auto">
            <a:xfrm>
              <a:off x="2383248" y="4210139"/>
              <a:ext cx="810652" cy="952404"/>
            </a:xfrm>
            <a:custGeom>
              <a:avLst/>
              <a:gdLst>
                <a:gd name="T0" fmla="*/ 183 w 183"/>
                <a:gd name="T1" fmla="*/ 0 h 215"/>
                <a:gd name="T2" fmla="*/ 183 w 183"/>
                <a:gd name="T3" fmla="*/ 215 h 215"/>
                <a:gd name="T4" fmla="*/ 0 w 183"/>
                <a:gd name="T5" fmla="*/ 21 h 215"/>
                <a:gd name="T6" fmla="*/ 183 w 183"/>
                <a:gd name="T7" fmla="*/ 0 h 215"/>
              </a:gdLst>
              <a:ahLst/>
              <a:cxnLst>
                <a:cxn ang="0">
                  <a:pos x="T0" y="T1"/>
                </a:cxn>
                <a:cxn ang="0">
                  <a:pos x="T2" y="T3"/>
                </a:cxn>
                <a:cxn ang="0">
                  <a:pos x="T4" y="T5"/>
                </a:cxn>
                <a:cxn ang="0">
                  <a:pos x="T6" y="T7"/>
                </a:cxn>
              </a:cxnLst>
              <a:rect l="0" t="0" r="r" b="b"/>
              <a:pathLst>
                <a:path w="183" h="215">
                  <a:moveTo>
                    <a:pt x="183" y="0"/>
                  </a:moveTo>
                  <a:lnTo>
                    <a:pt x="183" y="215"/>
                  </a:lnTo>
                  <a:lnTo>
                    <a:pt x="0" y="21"/>
                  </a:lnTo>
                  <a:lnTo>
                    <a:pt x="183" y="0"/>
                  </a:lnTo>
                  <a:close/>
                </a:path>
              </a:pathLst>
            </a:custGeom>
            <a:solidFill>
              <a:schemeClr val="accent5">
                <a:lumMod val="75000"/>
              </a:schemeClr>
            </a:solidFill>
            <a:ln>
              <a:noFill/>
            </a:ln>
          </p:spPr>
          <p:txBody>
            <a:bodyPr vert="horz" wrap="square" lIns="91440" tIns="45720" rIns="91440" bIns="45720" numCol="1" anchor="t" anchorCtr="0" compatLnSpc="1"/>
            <a:lstStyle/>
            <a:p>
              <a:endParaRPr lang="zh-CN" altLang="en-US"/>
            </a:p>
          </p:txBody>
        </p:sp>
        <p:sp>
          <p:nvSpPr>
            <p:cNvPr id="12" name="Freeform 50"/>
            <p:cNvSpPr/>
            <p:nvPr/>
          </p:nvSpPr>
          <p:spPr bwMode="auto">
            <a:xfrm>
              <a:off x="3127452" y="5162543"/>
              <a:ext cx="465129" cy="327804"/>
            </a:xfrm>
            <a:custGeom>
              <a:avLst/>
              <a:gdLst>
                <a:gd name="T0" fmla="*/ 15 w 105"/>
                <a:gd name="T1" fmla="*/ 0 h 74"/>
                <a:gd name="T2" fmla="*/ 105 w 105"/>
                <a:gd name="T3" fmla="*/ 17 h 74"/>
                <a:gd name="T4" fmla="*/ 0 w 105"/>
                <a:gd name="T5" fmla="*/ 74 h 74"/>
                <a:gd name="T6" fmla="*/ 15 w 105"/>
                <a:gd name="T7" fmla="*/ 0 h 74"/>
              </a:gdLst>
              <a:ahLst/>
              <a:cxnLst>
                <a:cxn ang="0">
                  <a:pos x="T0" y="T1"/>
                </a:cxn>
                <a:cxn ang="0">
                  <a:pos x="T2" y="T3"/>
                </a:cxn>
                <a:cxn ang="0">
                  <a:pos x="T4" y="T5"/>
                </a:cxn>
                <a:cxn ang="0">
                  <a:pos x="T6" y="T7"/>
                </a:cxn>
              </a:cxnLst>
              <a:rect l="0" t="0" r="r" b="b"/>
              <a:pathLst>
                <a:path w="105" h="74">
                  <a:moveTo>
                    <a:pt x="15" y="0"/>
                  </a:moveTo>
                  <a:lnTo>
                    <a:pt x="105" y="17"/>
                  </a:lnTo>
                  <a:lnTo>
                    <a:pt x="0" y="74"/>
                  </a:lnTo>
                  <a:lnTo>
                    <a:pt x="15"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3" name="Freeform 51"/>
            <p:cNvSpPr/>
            <p:nvPr/>
          </p:nvSpPr>
          <p:spPr bwMode="auto">
            <a:xfrm>
              <a:off x="3884944" y="2783749"/>
              <a:ext cx="722057" cy="1519416"/>
            </a:xfrm>
            <a:custGeom>
              <a:avLst/>
              <a:gdLst>
                <a:gd name="T0" fmla="*/ 0 w 163"/>
                <a:gd name="T1" fmla="*/ 343 h 343"/>
                <a:gd name="T2" fmla="*/ 163 w 163"/>
                <a:gd name="T3" fmla="*/ 123 h 343"/>
                <a:gd name="T4" fmla="*/ 61 w 163"/>
                <a:gd name="T5" fmla="*/ 0 h 343"/>
                <a:gd name="T6" fmla="*/ 0 w 163"/>
                <a:gd name="T7" fmla="*/ 343 h 343"/>
              </a:gdLst>
              <a:ahLst/>
              <a:cxnLst>
                <a:cxn ang="0">
                  <a:pos x="T0" y="T1"/>
                </a:cxn>
                <a:cxn ang="0">
                  <a:pos x="T2" y="T3"/>
                </a:cxn>
                <a:cxn ang="0">
                  <a:pos x="T4" y="T5"/>
                </a:cxn>
                <a:cxn ang="0">
                  <a:pos x="T6" y="T7"/>
                </a:cxn>
              </a:cxnLst>
              <a:rect l="0" t="0" r="r" b="b"/>
              <a:pathLst>
                <a:path w="163" h="343">
                  <a:moveTo>
                    <a:pt x="0" y="343"/>
                  </a:moveTo>
                  <a:lnTo>
                    <a:pt x="163" y="123"/>
                  </a:lnTo>
                  <a:lnTo>
                    <a:pt x="61" y="0"/>
                  </a:lnTo>
                  <a:lnTo>
                    <a:pt x="0" y="343"/>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zh-CN" altLang="en-US"/>
            </a:p>
          </p:txBody>
        </p:sp>
        <p:sp>
          <p:nvSpPr>
            <p:cNvPr id="14" name="Freeform 52"/>
            <p:cNvSpPr/>
            <p:nvPr/>
          </p:nvSpPr>
          <p:spPr bwMode="auto">
            <a:xfrm>
              <a:off x="3193897" y="2783749"/>
              <a:ext cx="961265" cy="1519416"/>
            </a:xfrm>
            <a:custGeom>
              <a:avLst/>
              <a:gdLst>
                <a:gd name="T0" fmla="*/ 0 w 217"/>
                <a:gd name="T1" fmla="*/ 322 h 343"/>
                <a:gd name="T2" fmla="*/ 156 w 217"/>
                <a:gd name="T3" fmla="*/ 343 h 343"/>
                <a:gd name="T4" fmla="*/ 217 w 217"/>
                <a:gd name="T5" fmla="*/ 0 h 343"/>
                <a:gd name="T6" fmla="*/ 0 w 217"/>
                <a:gd name="T7" fmla="*/ 322 h 343"/>
              </a:gdLst>
              <a:ahLst/>
              <a:cxnLst>
                <a:cxn ang="0">
                  <a:pos x="T0" y="T1"/>
                </a:cxn>
                <a:cxn ang="0">
                  <a:pos x="T2" y="T3"/>
                </a:cxn>
                <a:cxn ang="0">
                  <a:pos x="T4" y="T5"/>
                </a:cxn>
                <a:cxn ang="0">
                  <a:pos x="T6" y="T7"/>
                </a:cxn>
              </a:cxnLst>
              <a:rect l="0" t="0" r="r" b="b"/>
              <a:pathLst>
                <a:path w="217" h="343">
                  <a:moveTo>
                    <a:pt x="0" y="322"/>
                  </a:moveTo>
                  <a:lnTo>
                    <a:pt x="156" y="343"/>
                  </a:lnTo>
                  <a:lnTo>
                    <a:pt x="217" y="0"/>
                  </a:lnTo>
                  <a:lnTo>
                    <a:pt x="0" y="322"/>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5" name="Freeform 53"/>
            <p:cNvSpPr/>
            <p:nvPr/>
          </p:nvSpPr>
          <p:spPr bwMode="auto">
            <a:xfrm>
              <a:off x="2197197" y="2783749"/>
              <a:ext cx="1957966" cy="1426390"/>
            </a:xfrm>
            <a:custGeom>
              <a:avLst/>
              <a:gdLst>
                <a:gd name="T0" fmla="*/ 0 w 442"/>
                <a:gd name="T1" fmla="*/ 171 h 322"/>
                <a:gd name="T2" fmla="*/ 225 w 442"/>
                <a:gd name="T3" fmla="*/ 322 h 322"/>
                <a:gd name="T4" fmla="*/ 442 w 442"/>
                <a:gd name="T5" fmla="*/ 0 h 322"/>
                <a:gd name="T6" fmla="*/ 0 w 442"/>
                <a:gd name="T7" fmla="*/ 171 h 322"/>
              </a:gdLst>
              <a:ahLst/>
              <a:cxnLst>
                <a:cxn ang="0">
                  <a:pos x="T0" y="T1"/>
                </a:cxn>
                <a:cxn ang="0">
                  <a:pos x="T2" y="T3"/>
                </a:cxn>
                <a:cxn ang="0">
                  <a:pos x="T4" y="T5"/>
                </a:cxn>
                <a:cxn ang="0">
                  <a:pos x="T6" y="T7"/>
                </a:cxn>
              </a:cxnLst>
              <a:rect l="0" t="0" r="r" b="b"/>
              <a:pathLst>
                <a:path w="442" h="322">
                  <a:moveTo>
                    <a:pt x="0" y="171"/>
                  </a:moveTo>
                  <a:lnTo>
                    <a:pt x="225" y="322"/>
                  </a:lnTo>
                  <a:lnTo>
                    <a:pt x="442" y="0"/>
                  </a:lnTo>
                  <a:lnTo>
                    <a:pt x="0" y="171"/>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16" name="Freeform 54"/>
            <p:cNvSpPr/>
            <p:nvPr/>
          </p:nvSpPr>
          <p:spPr bwMode="auto">
            <a:xfrm>
              <a:off x="2595878" y="1410517"/>
              <a:ext cx="1559285" cy="1373232"/>
            </a:xfrm>
            <a:custGeom>
              <a:avLst/>
              <a:gdLst>
                <a:gd name="T0" fmla="*/ 352 w 352"/>
                <a:gd name="T1" fmla="*/ 310 h 310"/>
                <a:gd name="T2" fmla="*/ 0 w 352"/>
                <a:gd name="T3" fmla="*/ 5 h 310"/>
                <a:gd name="T4" fmla="*/ 251 w 352"/>
                <a:gd name="T5" fmla="*/ 0 h 310"/>
                <a:gd name="T6" fmla="*/ 352 w 352"/>
                <a:gd name="T7" fmla="*/ 310 h 310"/>
              </a:gdLst>
              <a:ahLst/>
              <a:cxnLst>
                <a:cxn ang="0">
                  <a:pos x="T0" y="T1"/>
                </a:cxn>
                <a:cxn ang="0">
                  <a:pos x="T2" y="T3"/>
                </a:cxn>
                <a:cxn ang="0">
                  <a:pos x="T4" y="T5"/>
                </a:cxn>
                <a:cxn ang="0">
                  <a:pos x="T6" y="T7"/>
                </a:cxn>
              </a:cxnLst>
              <a:rect l="0" t="0" r="r" b="b"/>
              <a:pathLst>
                <a:path w="352" h="310">
                  <a:moveTo>
                    <a:pt x="352" y="310"/>
                  </a:moveTo>
                  <a:lnTo>
                    <a:pt x="0" y="5"/>
                  </a:lnTo>
                  <a:lnTo>
                    <a:pt x="251" y="0"/>
                  </a:lnTo>
                  <a:lnTo>
                    <a:pt x="352" y="31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zh-CN" altLang="en-US"/>
            </a:p>
          </p:txBody>
        </p:sp>
        <p:sp>
          <p:nvSpPr>
            <p:cNvPr id="17" name="Freeform 55"/>
            <p:cNvSpPr/>
            <p:nvPr/>
          </p:nvSpPr>
          <p:spPr bwMode="auto">
            <a:xfrm>
              <a:off x="3707753" y="1410517"/>
              <a:ext cx="921396" cy="1373232"/>
            </a:xfrm>
            <a:custGeom>
              <a:avLst/>
              <a:gdLst>
                <a:gd name="T0" fmla="*/ 208 w 208"/>
                <a:gd name="T1" fmla="*/ 171 h 310"/>
                <a:gd name="T2" fmla="*/ 0 w 208"/>
                <a:gd name="T3" fmla="*/ 0 h 310"/>
                <a:gd name="T4" fmla="*/ 101 w 208"/>
                <a:gd name="T5" fmla="*/ 310 h 310"/>
                <a:gd name="T6" fmla="*/ 208 w 208"/>
                <a:gd name="T7" fmla="*/ 171 h 310"/>
              </a:gdLst>
              <a:ahLst/>
              <a:cxnLst>
                <a:cxn ang="0">
                  <a:pos x="T0" y="T1"/>
                </a:cxn>
                <a:cxn ang="0">
                  <a:pos x="T2" y="T3"/>
                </a:cxn>
                <a:cxn ang="0">
                  <a:pos x="T4" y="T5"/>
                </a:cxn>
                <a:cxn ang="0">
                  <a:pos x="T6" y="T7"/>
                </a:cxn>
              </a:cxnLst>
              <a:rect l="0" t="0" r="r" b="b"/>
              <a:pathLst>
                <a:path w="208" h="310">
                  <a:moveTo>
                    <a:pt x="208" y="171"/>
                  </a:moveTo>
                  <a:lnTo>
                    <a:pt x="0" y="0"/>
                  </a:lnTo>
                  <a:lnTo>
                    <a:pt x="101" y="310"/>
                  </a:lnTo>
                  <a:lnTo>
                    <a:pt x="208" y="171"/>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8" name="Freeform 56"/>
            <p:cNvSpPr/>
            <p:nvPr/>
          </p:nvSpPr>
          <p:spPr bwMode="auto">
            <a:xfrm>
              <a:off x="1692201" y="1432667"/>
              <a:ext cx="903676" cy="2108576"/>
            </a:xfrm>
            <a:custGeom>
              <a:avLst/>
              <a:gdLst>
                <a:gd name="T0" fmla="*/ 114 w 204"/>
                <a:gd name="T1" fmla="*/ 476 h 476"/>
                <a:gd name="T2" fmla="*/ 204 w 204"/>
                <a:gd name="T3" fmla="*/ 0 h 476"/>
                <a:gd name="T4" fmla="*/ 0 w 204"/>
                <a:gd name="T5" fmla="*/ 170 h 476"/>
                <a:gd name="T6" fmla="*/ 114 w 204"/>
                <a:gd name="T7" fmla="*/ 476 h 476"/>
              </a:gdLst>
              <a:ahLst/>
              <a:cxnLst>
                <a:cxn ang="0">
                  <a:pos x="T0" y="T1"/>
                </a:cxn>
                <a:cxn ang="0">
                  <a:pos x="T2" y="T3"/>
                </a:cxn>
                <a:cxn ang="0">
                  <a:pos x="T4" y="T5"/>
                </a:cxn>
                <a:cxn ang="0">
                  <a:pos x="T6" y="T7"/>
                </a:cxn>
              </a:cxnLst>
              <a:rect l="0" t="0" r="r" b="b"/>
              <a:pathLst>
                <a:path w="204" h="476">
                  <a:moveTo>
                    <a:pt x="114" y="476"/>
                  </a:moveTo>
                  <a:lnTo>
                    <a:pt x="204" y="0"/>
                  </a:lnTo>
                  <a:lnTo>
                    <a:pt x="0" y="170"/>
                  </a:lnTo>
                  <a:lnTo>
                    <a:pt x="114" y="476"/>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zh-CN" altLang="en-US"/>
            </a:p>
          </p:txBody>
        </p:sp>
        <p:sp>
          <p:nvSpPr>
            <p:cNvPr id="19" name="Freeform 57"/>
            <p:cNvSpPr/>
            <p:nvPr/>
          </p:nvSpPr>
          <p:spPr bwMode="auto">
            <a:xfrm>
              <a:off x="2197197" y="1432667"/>
              <a:ext cx="1957966" cy="2108576"/>
            </a:xfrm>
            <a:custGeom>
              <a:avLst/>
              <a:gdLst>
                <a:gd name="T0" fmla="*/ 442 w 442"/>
                <a:gd name="T1" fmla="*/ 305 h 476"/>
                <a:gd name="T2" fmla="*/ 90 w 442"/>
                <a:gd name="T3" fmla="*/ 0 h 476"/>
                <a:gd name="T4" fmla="*/ 0 w 442"/>
                <a:gd name="T5" fmla="*/ 476 h 476"/>
                <a:gd name="T6" fmla="*/ 442 w 442"/>
                <a:gd name="T7" fmla="*/ 305 h 476"/>
              </a:gdLst>
              <a:ahLst/>
              <a:cxnLst>
                <a:cxn ang="0">
                  <a:pos x="T0" y="T1"/>
                </a:cxn>
                <a:cxn ang="0">
                  <a:pos x="T2" y="T3"/>
                </a:cxn>
                <a:cxn ang="0">
                  <a:pos x="T4" y="T5"/>
                </a:cxn>
                <a:cxn ang="0">
                  <a:pos x="T6" y="T7"/>
                </a:cxn>
              </a:cxnLst>
              <a:rect l="0" t="0" r="r" b="b"/>
              <a:pathLst>
                <a:path w="442" h="476">
                  <a:moveTo>
                    <a:pt x="442" y="305"/>
                  </a:moveTo>
                  <a:lnTo>
                    <a:pt x="90" y="0"/>
                  </a:lnTo>
                  <a:lnTo>
                    <a:pt x="0" y="476"/>
                  </a:lnTo>
                  <a:lnTo>
                    <a:pt x="442" y="305"/>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0" name="Freeform 58"/>
            <p:cNvSpPr/>
            <p:nvPr/>
          </p:nvSpPr>
          <p:spPr bwMode="auto">
            <a:xfrm>
              <a:off x="3193897" y="4303166"/>
              <a:ext cx="691047" cy="934685"/>
            </a:xfrm>
            <a:custGeom>
              <a:avLst/>
              <a:gdLst>
                <a:gd name="T0" fmla="*/ 90 w 156"/>
                <a:gd name="T1" fmla="*/ 211 h 211"/>
                <a:gd name="T2" fmla="*/ 156 w 156"/>
                <a:gd name="T3" fmla="*/ 0 h 211"/>
                <a:gd name="T4" fmla="*/ 0 w 156"/>
                <a:gd name="T5" fmla="*/ 194 h 211"/>
                <a:gd name="T6" fmla="*/ 90 w 156"/>
                <a:gd name="T7" fmla="*/ 211 h 211"/>
              </a:gdLst>
              <a:ahLst/>
              <a:cxnLst>
                <a:cxn ang="0">
                  <a:pos x="T0" y="T1"/>
                </a:cxn>
                <a:cxn ang="0">
                  <a:pos x="T2" y="T3"/>
                </a:cxn>
                <a:cxn ang="0">
                  <a:pos x="T4" y="T5"/>
                </a:cxn>
                <a:cxn ang="0">
                  <a:pos x="T6" y="T7"/>
                </a:cxn>
              </a:cxnLst>
              <a:rect l="0" t="0" r="r" b="b"/>
              <a:pathLst>
                <a:path w="156" h="211">
                  <a:moveTo>
                    <a:pt x="90" y="211"/>
                  </a:moveTo>
                  <a:lnTo>
                    <a:pt x="156" y="0"/>
                  </a:lnTo>
                  <a:lnTo>
                    <a:pt x="0" y="194"/>
                  </a:lnTo>
                  <a:lnTo>
                    <a:pt x="90" y="211"/>
                  </a:lnTo>
                  <a:close/>
                </a:path>
              </a:pathLst>
            </a:custGeom>
            <a:solidFill>
              <a:schemeClr val="accent5">
                <a:lumMod val="75000"/>
              </a:schemeClr>
            </a:solidFill>
            <a:ln>
              <a:noFill/>
            </a:ln>
          </p:spPr>
          <p:txBody>
            <a:bodyPr vert="horz" wrap="square" lIns="91440" tIns="45720" rIns="91440" bIns="45720" numCol="1" anchor="t" anchorCtr="0" compatLnSpc="1"/>
            <a:lstStyle/>
            <a:p>
              <a:endParaRPr lang="zh-CN" altLang="en-US"/>
            </a:p>
          </p:txBody>
        </p:sp>
        <p:sp>
          <p:nvSpPr>
            <p:cNvPr id="21" name="Freeform 59"/>
            <p:cNvSpPr/>
            <p:nvPr/>
          </p:nvSpPr>
          <p:spPr bwMode="auto">
            <a:xfrm>
              <a:off x="3193897" y="4210139"/>
              <a:ext cx="691047" cy="952404"/>
            </a:xfrm>
            <a:custGeom>
              <a:avLst/>
              <a:gdLst>
                <a:gd name="T0" fmla="*/ 156 w 156"/>
                <a:gd name="T1" fmla="*/ 21 h 215"/>
                <a:gd name="T2" fmla="*/ 0 w 156"/>
                <a:gd name="T3" fmla="*/ 0 h 215"/>
                <a:gd name="T4" fmla="*/ 0 w 156"/>
                <a:gd name="T5" fmla="*/ 215 h 215"/>
                <a:gd name="T6" fmla="*/ 156 w 156"/>
                <a:gd name="T7" fmla="*/ 21 h 215"/>
              </a:gdLst>
              <a:ahLst/>
              <a:cxnLst>
                <a:cxn ang="0">
                  <a:pos x="T0" y="T1"/>
                </a:cxn>
                <a:cxn ang="0">
                  <a:pos x="T2" y="T3"/>
                </a:cxn>
                <a:cxn ang="0">
                  <a:pos x="T4" y="T5"/>
                </a:cxn>
                <a:cxn ang="0">
                  <a:pos x="T6" y="T7"/>
                </a:cxn>
              </a:cxnLst>
              <a:rect l="0" t="0" r="r" b="b"/>
              <a:pathLst>
                <a:path w="156" h="215">
                  <a:moveTo>
                    <a:pt x="156" y="21"/>
                  </a:moveTo>
                  <a:lnTo>
                    <a:pt x="0" y="0"/>
                  </a:lnTo>
                  <a:lnTo>
                    <a:pt x="0" y="215"/>
                  </a:lnTo>
                  <a:lnTo>
                    <a:pt x="156" y="21"/>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2" name="Freeform 60"/>
            <p:cNvSpPr/>
            <p:nvPr/>
          </p:nvSpPr>
          <p:spPr bwMode="auto">
            <a:xfrm>
              <a:off x="2197197" y="3541243"/>
              <a:ext cx="996703" cy="761922"/>
            </a:xfrm>
            <a:custGeom>
              <a:avLst/>
              <a:gdLst>
                <a:gd name="T0" fmla="*/ 225 w 225"/>
                <a:gd name="T1" fmla="*/ 151 h 172"/>
                <a:gd name="T2" fmla="*/ 0 w 225"/>
                <a:gd name="T3" fmla="*/ 0 h 172"/>
                <a:gd name="T4" fmla="*/ 42 w 225"/>
                <a:gd name="T5" fmla="*/ 172 h 172"/>
                <a:gd name="T6" fmla="*/ 225 w 225"/>
                <a:gd name="T7" fmla="*/ 151 h 172"/>
              </a:gdLst>
              <a:ahLst/>
              <a:cxnLst>
                <a:cxn ang="0">
                  <a:pos x="T0" y="T1"/>
                </a:cxn>
                <a:cxn ang="0">
                  <a:pos x="T2" y="T3"/>
                </a:cxn>
                <a:cxn ang="0">
                  <a:pos x="T4" y="T5"/>
                </a:cxn>
                <a:cxn ang="0">
                  <a:pos x="T6" y="T7"/>
                </a:cxn>
              </a:cxnLst>
              <a:rect l="0" t="0" r="r" b="b"/>
              <a:pathLst>
                <a:path w="225" h="172">
                  <a:moveTo>
                    <a:pt x="225" y="151"/>
                  </a:moveTo>
                  <a:lnTo>
                    <a:pt x="0" y="0"/>
                  </a:lnTo>
                  <a:lnTo>
                    <a:pt x="42" y="172"/>
                  </a:lnTo>
                  <a:lnTo>
                    <a:pt x="225" y="151"/>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3" name="Freeform 61"/>
            <p:cNvSpPr/>
            <p:nvPr/>
          </p:nvSpPr>
          <p:spPr bwMode="auto">
            <a:xfrm>
              <a:off x="1670051" y="2185730"/>
              <a:ext cx="527146" cy="1355513"/>
            </a:xfrm>
            <a:custGeom>
              <a:avLst/>
              <a:gdLst>
                <a:gd name="T0" fmla="*/ 0 w 119"/>
                <a:gd name="T1" fmla="*/ 280 h 306"/>
                <a:gd name="T2" fmla="*/ 119 w 119"/>
                <a:gd name="T3" fmla="*/ 306 h 306"/>
                <a:gd name="T4" fmla="*/ 5 w 119"/>
                <a:gd name="T5" fmla="*/ 0 h 306"/>
                <a:gd name="T6" fmla="*/ 0 w 119"/>
                <a:gd name="T7" fmla="*/ 280 h 306"/>
              </a:gdLst>
              <a:ahLst/>
              <a:cxnLst>
                <a:cxn ang="0">
                  <a:pos x="T0" y="T1"/>
                </a:cxn>
                <a:cxn ang="0">
                  <a:pos x="T2" y="T3"/>
                </a:cxn>
                <a:cxn ang="0">
                  <a:pos x="T4" y="T5"/>
                </a:cxn>
                <a:cxn ang="0">
                  <a:pos x="T6" y="T7"/>
                </a:cxn>
              </a:cxnLst>
              <a:rect l="0" t="0" r="r" b="b"/>
              <a:pathLst>
                <a:path w="119" h="306">
                  <a:moveTo>
                    <a:pt x="0" y="280"/>
                  </a:moveTo>
                  <a:lnTo>
                    <a:pt x="119" y="306"/>
                  </a:lnTo>
                  <a:lnTo>
                    <a:pt x="5" y="0"/>
                  </a:lnTo>
                  <a:lnTo>
                    <a:pt x="0" y="28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sp>
        <p:nvSpPr>
          <p:cNvPr id="24" name="弧形 23"/>
          <p:cNvSpPr/>
          <p:nvPr userDrawn="1"/>
        </p:nvSpPr>
        <p:spPr>
          <a:xfrm>
            <a:off x="4543690" y="2037555"/>
            <a:ext cx="3073703" cy="3073703"/>
          </a:xfrm>
          <a:prstGeom prst="arc">
            <a:avLst>
              <a:gd name="adj1" fmla="val 5406212"/>
              <a:gd name="adj2" fmla="val 12285621"/>
            </a:avLst>
          </a:prstGeom>
          <a:no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弧形 24"/>
          <p:cNvSpPr/>
          <p:nvPr userDrawn="1"/>
        </p:nvSpPr>
        <p:spPr>
          <a:xfrm>
            <a:off x="4324139" y="1818005"/>
            <a:ext cx="3512803" cy="3512803"/>
          </a:xfrm>
          <a:prstGeom prst="arc">
            <a:avLst>
              <a:gd name="adj1" fmla="val 660789"/>
              <a:gd name="adj2" fmla="val 7829558"/>
            </a:avLst>
          </a:prstGeom>
          <a:no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弧形 25"/>
          <p:cNvSpPr/>
          <p:nvPr userDrawn="1"/>
        </p:nvSpPr>
        <p:spPr>
          <a:xfrm>
            <a:off x="4104587" y="1598452"/>
            <a:ext cx="3951904" cy="3951904"/>
          </a:xfrm>
          <a:prstGeom prst="arc">
            <a:avLst>
              <a:gd name="adj1" fmla="val 18135977"/>
              <a:gd name="adj2" fmla="val 3031536"/>
            </a:avLst>
          </a:prstGeom>
          <a:no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弧形 26"/>
          <p:cNvSpPr/>
          <p:nvPr userDrawn="1"/>
        </p:nvSpPr>
        <p:spPr>
          <a:xfrm>
            <a:off x="3885038" y="1378902"/>
            <a:ext cx="4391004" cy="4391004"/>
          </a:xfrm>
          <a:prstGeom prst="arc">
            <a:avLst>
              <a:gd name="adj1" fmla="val 17077737"/>
              <a:gd name="adj2" fmla="val 20229747"/>
            </a:avLst>
          </a:prstGeom>
          <a:no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a:endCxn id="27" idx="2"/>
          </p:cNvCxnSpPr>
          <p:nvPr userDrawn="1"/>
        </p:nvCxnSpPr>
        <p:spPr>
          <a:xfrm flipH="1">
            <a:off x="8103933" y="2611179"/>
            <a:ext cx="308747" cy="111109"/>
          </a:xfrm>
          <a:prstGeom prst="line">
            <a:avLst/>
          </a:prstGeom>
          <a:ln>
            <a:solidFill>
              <a:schemeClr val="tx2">
                <a:lumMod val="40000"/>
                <a:lumOff val="60000"/>
              </a:schemeClr>
            </a:solidFill>
            <a:headEnd type="diamond"/>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26" idx="2"/>
          </p:cNvCxnSpPr>
          <p:nvPr userDrawn="1"/>
        </p:nvCxnSpPr>
        <p:spPr>
          <a:xfrm flipH="1" flipV="1">
            <a:off x="7336721" y="5099659"/>
            <a:ext cx="269353" cy="394242"/>
          </a:xfrm>
          <a:prstGeom prst="line">
            <a:avLst/>
          </a:prstGeom>
          <a:ln>
            <a:solidFill>
              <a:schemeClr val="tx2">
                <a:lumMod val="40000"/>
                <a:lumOff val="60000"/>
              </a:schemeClr>
            </a:solidFill>
            <a:headEnd type="diamond"/>
          </a:ln>
        </p:spPr>
        <p:style>
          <a:lnRef idx="1">
            <a:schemeClr val="accent1"/>
          </a:lnRef>
          <a:fillRef idx="0">
            <a:schemeClr val="accent1"/>
          </a:fillRef>
          <a:effectRef idx="0">
            <a:schemeClr val="accent1"/>
          </a:effectRef>
          <a:fontRef idx="minor">
            <a:schemeClr val="tx1"/>
          </a:fontRef>
        </p:style>
      </p:cxnSp>
      <p:cxnSp>
        <p:nvCxnSpPr>
          <p:cNvPr id="38" name="直接连接符 37"/>
          <p:cNvCxnSpPr>
            <a:endCxn id="25" idx="2"/>
          </p:cNvCxnSpPr>
          <p:nvPr userDrawn="1"/>
        </p:nvCxnSpPr>
        <p:spPr>
          <a:xfrm flipV="1">
            <a:off x="4525326" y="4910129"/>
            <a:ext cx="414695" cy="583772"/>
          </a:xfrm>
          <a:prstGeom prst="line">
            <a:avLst/>
          </a:prstGeom>
          <a:ln>
            <a:solidFill>
              <a:schemeClr val="tx2">
                <a:lumMod val="40000"/>
                <a:lumOff val="60000"/>
              </a:schemeClr>
            </a:solidFill>
            <a:headEnd type="diamond"/>
          </a:ln>
        </p:spPr>
        <p:style>
          <a:lnRef idx="1">
            <a:schemeClr val="accent1"/>
          </a:lnRef>
          <a:fillRef idx="0">
            <a:schemeClr val="accent1"/>
          </a:fillRef>
          <a:effectRef idx="0">
            <a:schemeClr val="accent1"/>
          </a:effectRef>
          <a:fontRef idx="minor">
            <a:schemeClr val="tx1"/>
          </a:fontRef>
        </p:style>
      </p:cxnSp>
      <p:cxnSp>
        <p:nvCxnSpPr>
          <p:cNvPr id="39" name="直接连接符 38"/>
          <p:cNvCxnSpPr>
            <a:endCxn id="24" idx="2"/>
          </p:cNvCxnSpPr>
          <p:nvPr userDrawn="1"/>
        </p:nvCxnSpPr>
        <p:spPr>
          <a:xfrm>
            <a:off x="3779322" y="2630873"/>
            <a:ext cx="905655" cy="299863"/>
          </a:xfrm>
          <a:prstGeom prst="line">
            <a:avLst/>
          </a:prstGeom>
          <a:ln>
            <a:solidFill>
              <a:schemeClr val="tx2">
                <a:lumMod val="40000"/>
                <a:lumOff val="60000"/>
              </a:schemeClr>
            </a:solidFill>
            <a:headEnd type="diamond"/>
          </a:ln>
        </p:spPr>
        <p:style>
          <a:lnRef idx="1">
            <a:schemeClr val="accent1"/>
          </a:lnRef>
          <a:fillRef idx="0">
            <a:schemeClr val="accent1"/>
          </a:fillRef>
          <a:effectRef idx="0">
            <a:schemeClr val="accent1"/>
          </a:effectRef>
          <a:fontRef idx="minor">
            <a:schemeClr val="tx1"/>
          </a:fontRef>
        </p:style>
      </p:cxnSp>
      <p:sp>
        <p:nvSpPr>
          <p:cNvPr id="53" name="文本占位符 31"/>
          <p:cNvSpPr>
            <a:spLocks noGrp="1"/>
          </p:cNvSpPr>
          <p:nvPr userDrawn="1">
            <p:ph type="body" sz="quarter" idx="14"/>
          </p:nvPr>
        </p:nvSpPr>
        <p:spPr>
          <a:xfrm>
            <a:off x="8748607" y="4340586"/>
            <a:ext cx="3022600" cy="1921522"/>
          </a:xfrm>
        </p:spPr>
        <p:txBody>
          <a:bodyPr>
            <a:normAutofit/>
          </a:bodyPr>
          <a:lstStyle>
            <a:lvl1pPr marL="0" indent="0">
              <a:buNone/>
              <a:defRPr sz="1800"/>
            </a:lvl1pPr>
          </a:lstStyle>
          <a:p>
            <a:pPr lvl="0"/>
            <a:endParaRPr lang="zh-CN" altLang="en-US" dirty="0"/>
          </a:p>
        </p:txBody>
      </p:sp>
      <p:sp>
        <p:nvSpPr>
          <p:cNvPr id="54" name="文本占位符 31"/>
          <p:cNvSpPr>
            <a:spLocks noGrp="1"/>
          </p:cNvSpPr>
          <p:nvPr userDrawn="1">
            <p:ph type="body" sz="quarter" idx="15"/>
          </p:nvPr>
        </p:nvSpPr>
        <p:spPr>
          <a:xfrm>
            <a:off x="555248" y="1650416"/>
            <a:ext cx="3022600" cy="1921522"/>
          </a:xfrm>
        </p:spPr>
        <p:txBody>
          <a:bodyPr>
            <a:normAutofit/>
          </a:bodyPr>
          <a:lstStyle>
            <a:lvl1pPr marL="0" indent="0">
              <a:buNone/>
              <a:defRPr sz="1800"/>
            </a:lvl1pPr>
          </a:lstStyle>
          <a:p>
            <a:pPr lvl="0"/>
            <a:endParaRPr lang="zh-CN" altLang="en-US" dirty="0"/>
          </a:p>
        </p:txBody>
      </p:sp>
      <p:sp>
        <p:nvSpPr>
          <p:cNvPr id="55" name="文本占位符 31"/>
          <p:cNvSpPr>
            <a:spLocks noGrp="1"/>
          </p:cNvSpPr>
          <p:nvPr userDrawn="1">
            <p:ph type="body" sz="quarter" idx="16"/>
          </p:nvPr>
        </p:nvSpPr>
        <p:spPr>
          <a:xfrm>
            <a:off x="555248" y="4340586"/>
            <a:ext cx="3022600" cy="1921522"/>
          </a:xfrm>
        </p:spPr>
        <p:txBody>
          <a:bodyPr>
            <a:normAutofit/>
          </a:bodyPr>
          <a:lstStyle>
            <a:lvl1pPr marL="0" indent="0">
              <a:buNone/>
              <a:defRPr sz="1800"/>
            </a:lvl1pPr>
          </a:lstStyle>
          <a:p>
            <a:pPr lvl="0"/>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heel(1)">
                                      <p:cBhvr>
                                        <p:cTn id="11" dur="1000"/>
                                        <p:tgtEl>
                                          <p:spTgt spid="27"/>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childTnLst>
                          </p:cTn>
                        </p:par>
                        <p:par>
                          <p:cTn id="16" fill="hold">
                            <p:stCondLst>
                              <p:cond delay="2000"/>
                            </p:stCondLst>
                            <p:childTnLst>
                              <p:par>
                                <p:cTn id="17" presetID="53" presetClass="entr" presetSubtype="16" fill="hold" grpId="0" nodeType="afterEffect" nodePh="1">
                                  <p:stCondLst>
                                    <p:cond delay="0"/>
                                  </p:stCondLst>
                                  <p:endCondLst>
                                    <p:cond evt="begin" delay="0">
                                      <p:tn val="17"/>
                                    </p:cond>
                                  </p:endCondLst>
                                  <p:childTnLst>
                                    <p:set>
                                      <p:cBhvr>
                                        <p:cTn id="18" dur="1" fill="hold">
                                          <p:stCondLst>
                                            <p:cond delay="0"/>
                                          </p:stCondLst>
                                        </p:cTn>
                                        <p:tgtEl>
                                          <p:spTgt spid="32">
                                            <p:txEl>
                                              <p:pRg st="0" end="0"/>
                                            </p:txEl>
                                          </p:spTgt>
                                        </p:tgtEl>
                                        <p:attrNameLst>
                                          <p:attrName>style.visibility</p:attrName>
                                        </p:attrNameLst>
                                      </p:cBhvr>
                                      <p:to>
                                        <p:strVal val="visible"/>
                                      </p:to>
                                    </p:set>
                                    <p:anim calcmode="lin" valueType="num">
                                      <p:cBhvr>
                                        <p:cTn id="19"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32">
                                            <p:txEl>
                                              <p:pRg st="0" end="0"/>
                                            </p:txEl>
                                          </p:spTgt>
                                        </p:tgtEl>
                                      </p:cBhvr>
                                    </p:animEffect>
                                  </p:childTnLst>
                                </p:cTn>
                              </p:par>
                            </p:childTnLst>
                          </p:cTn>
                        </p:par>
                        <p:par>
                          <p:cTn id="22" fill="hold">
                            <p:stCondLst>
                              <p:cond delay="2500"/>
                            </p:stCondLst>
                            <p:childTnLst>
                              <p:par>
                                <p:cTn id="23" presetID="21" presetClass="entr" presetSubtype="1"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heel(1)">
                                      <p:cBhvr>
                                        <p:cTn id="25" dur="1000"/>
                                        <p:tgtEl>
                                          <p:spTgt spid="26"/>
                                        </p:tgtEl>
                                      </p:cBhvr>
                                    </p:animEffect>
                                  </p:childTnLst>
                                </p:cTn>
                              </p:par>
                            </p:childTnLst>
                          </p:cTn>
                        </p:par>
                        <p:par>
                          <p:cTn id="26" fill="hold">
                            <p:stCondLst>
                              <p:cond delay="3500"/>
                            </p:stCondLst>
                            <p:childTnLst>
                              <p:par>
                                <p:cTn id="27" presetID="21" presetClass="entr" presetSubtype="1"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heel(1)">
                                      <p:cBhvr>
                                        <p:cTn id="29" dur="1000"/>
                                        <p:tgtEl>
                                          <p:spTgt spid="37"/>
                                        </p:tgtEl>
                                      </p:cBhvr>
                                    </p:animEffect>
                                  </p:childTnLst>
                                </p:cTn>
                              </p:par>
                            </p:childTnLst>
                          </p:cTn>
                        </p:par>
                        <p:par>
                          <p:cTn id="30" fill="hold">
                            <p:stCondLst>
                              <p:cond delay="4500"/>
                            </p:stCondLst>
                            <p:childTnLst>
                              <p:par>
                                <p:cTn id="31" presetID="53" presetClass="entr" presetSubtype="16" fill="hold" grpId="0" nodeType="afterEffect" nodePh="1">
                                  <p:stCondLst>
                                    <p:cond delay="0"/>
                                  </p:stCondLst>
                                  <p:endCondLst>
                                    <p:cond evt="begin" delay="0">
                                      <p:tn val="31"/>
                                    </p:cond>
                                  </p:endCondLst>
                                  <p:childTnLst>
                                    <p:set>
                                      <p:cBhvr>
                                        <p:cTn id="32" dur="1" fill="hold">
                                          <p:stCondLst>
                                            <p:cond delay="0"/>
                                          </p:stCondLst>
                                        </p:cTn>
                                        <p:tgtEl>
                                          <p:spTgt spid="53">
                                            <p:txEl>
                                              <p:pRg st="0" end="0"/>
                                            </p:txEl>
                                          </p:spTgt>
                                        </p:tgtEl>
                                        <p:attrNameLst>
                                          <p:attrName>style.visibility</p:attrName>
                                        </p:attrNameLst>
                                      </p:cBhvr>
                                      <p:to>
                                        <p:strVal val="visible"/>
                                      </p:to>
                                    </p:set>
                                    <p:anim calcmode="lin" valueType="num">
                                      <p:cBhvr>
                                        <p:cTn id="33"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53">
                                            <p:txEl>
                                              <p:pRg st="0" end="0"/>
                                            </p:txEl>
                                          </p:spTgt>
                                        </p:tgtEl>
                                      </p:cBhvr>
                                    </p:animEffect>
                                  </p:childTnLst>
                                </p:cTn>
                              </p:par>
                            </p:childTnLst>
                          </p:cTn>
                        </p:par>
                        <p:par>
                          <p:cTn id="36" fill="hold">
                            <p:stCondLst>
                              <p:cond delay="5000"/>
                            </p:stCondLst>
                            <p:childTnLst>
                              <p:par>
                                <p:cTn id="37" presetID="21" presetClass="entr" presetSubtype="1"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heel(1)">
                                      <p:cBhvr>
                                        <p:cTn id="39" dur="1000"/>
                                        <p:tgtEl>
                                          <p:spTgt spid="25"/>
                                        </p:tgtEl>
                                      </p:cBhvr>
                                    </p:animEffect>
                                  </p:childTnLst>
                                </p:cTn>
                              </p:par>
                            </p:childTnLst>
                          </p:cTn>
                        </p:par>
                        <p:par>
                          <p:cTn id="40" fill="hold">
                            <p:stCondLst>
                              <p:cond delay="6000"/>
                            </p:stCondLst>
                            <p:childTnLst>
                              <p:par>
                                <p:cTn id="41" presetID="21" presetClass="entr" presetSubtype="1"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heel(1)">
                                      <p:cBhvr>
                                        <p:cTn id="43" dur="1000"/>
                                        <p:tgtEl>
                                          <p:spTgt spid="38"/>
                                        </p:tgtEl>
                                      </p:cBhvr>
                                    </p:animEffect>
                                  </p:childTnLst>
                                </p:cTn>
                              </p:par>
                            </p:childTnLst>
                          </p:cTn>
                        </p:par>
                        <p:par>
                          <p:cTn id="44" fill="hold">
                            <p:stCondLst>
                              <p:cond delay="7000"/>
                            </p:stCondLst>
                            <p:childTnLst>
                              <p:par>
                                <p:cTn id="45" presetID="53" presetClass="entr" presetSubtype="16" fill="hold" grpId="0" nodeType="afterEffect" nodePh="1">
                                  <p:stCondLst>
                                    <p:cond delay="0"/>
                                  </p:stCondLst>
                                  <p:endCondLst>
                                    <p:cond evt="begin" delay="0">
                                      <p:tn val="45"/>
                                    </p:cond>
                                  </p:endCondLst>
                                  <p:childTnLst>
                                    <p:set>
                                      <p:cBhvr>
                                        <p:cTn id="46" dur="1" fill="hold">
                                          <p:stCondLst>
                                            <p:cond delay="0"/>
                                          </p:stCondLst>
                                        </p:cTn>
                                        <p:tgtEl>
                                          <p:spTgt spid="55">
                                            <p:txEl>
                                              <p:pRg st="0" end="0"/>
                                            </p:txEl>
                                          </p:spTgt>
                                        </p:tgtEl>
                                        <p:attrNameLst>
                                          <p:attrName>style.visibility</p:attrName>
                                        </p:attrNameLst>
                                      </p:cBhvr>
                                      <p:to>
                                        <p:strVal val="visible"/>
                                      </p:to>
                                    </p:set>
                                    <p:anim calcmode="lin" valueType="num">
                                      <p:cBhvr>
                                        <p:cTn id="47"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55">
                                            <p:txEl>
                                              <p:pRg st="0" end="0"/>
                                            </p:txEl>
                                          </p:spTgt>
                                        </p:tgtEl>
                                      </p:cBhvr>
                                    </p:animEffect>
                                  </p:childTnLst>
                                </p:cTn>
                              </p:par>
                            </p:childTnLst>
                          </p:cTn>
                        </p:par>
                        <p:par>
                          <p:cTn id="50" fill="hold">
                            <p:stCondLst>
                              <p:cond delay="7500"/>
                            </p:stCondLst>
                            <p:childTnLst>
                              <p:par>
                                <p:cTn id="51" presetID="21" presetClass="entr" presetSubtype="1"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heel(1)">
                                      <p:cBhvr>
                                        <p:cTn id="53" dur="1000"/>
                                        <p:tgtEl>
                                          <p:spTgt spid="24"/>
                                        </p:tgtEl>
                                      </p:cBhvr>
                                    </p:animEffect>
                                  </p:childTnLst>
                                </p:cTn>
                              </p:par>
                            </p:childTnLst>
                          </p:cTn>
                        </p:par>
                        <p:par>
                          <p:cTn id="54" fill="hold">
                            <p:stCondLst>
                              <p:cond delay="8500"/>
                            </p:stCondLst>
                            <p:childTnLst>
                              <p:par>
                                <p:cTn id="55" presetID="21" presetClass="entr" presetSubtype="1" fill="hold" nodeType="after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heel(1)">
                                      <p:cBhvr>
                                        <p:cTn id="57" dur="1000"/>
                                        <p:tgtEl>
                                          <p:spTgt spid="39"/>
                                        </p:tgtEl>
                                      </p:cBhvr>
                                    </p:animEffect>
                                  </p:childTnLst>
                                </p:cTn>
                              </p:par>
                            </p:childTnLst>
                          </p:cTn>
                        </p:par>
                        <p:par>
                          <p:cTn id="58" fill="hold">
                            <p:stCondLst>
                              <p:cond delay="9500"/>
                            </p:stCondLst>
                            <p:childTnLst>
                              <p:par>
                                <p:cTn id="59" presetID="53" presetClass="entr" presetSubtype="16" fill="hold" grpId="0" nodeType="afterEffect" nodePh="1">
                                  <p:stCondLst>
                                    <p:cond delay="0"/>
                                  </p:stCondLst>
                                  <p:endCondLst>
                                    <p:cond evt="begin" delay="0">
                                      <p:tn val="59"/>
                                    </p:cond>
                                  </p:endCondLst>
                                  <p:childTnLst>
                                    <p:set>
                                      <p:cBhvr>
                                        <p:cTn id="60" dur="1" fill="hold">
                                          <p:stCondLst>
                                            <p:cond delay="0"/>
                                          </p:stCondLst>
                                        </p:cTn>
                                        <p:tgtEl>
                                          <p:spTgt spid="54">
                                            <p:txEl>
                                              <p:pRg st="0" end="0"/>
                                            </p:txEl>
                                          </p:spTgt>
                                        </p:tgtEl>
                                        <p:attrNameLst>
                                          <p:attrName>style.visibility</p:attrName>
                                        </p:attrNameLst>
                                      </p:cBhvr>
                                      <p:to>
                                        <p:strVal val="visible"/>
                                      </p:to>
                                    </p:set>
                                    <p:anim calcmode="lin" valueType="num">
                                      <p:cBhvr>
                                        <p:cTn id="61"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24" grpId="0" animBg="1"/>
      <p:bldP spid="25" grpId="0" animBg="1"/>
      <p:bldP spid="26" grpId="0" animBg="1"/>
      <p:bldP spid="27" grpId="0" animBg="1"/>
      <p:bldP spid="53"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P spid="54"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animEffect transition="in" filter="fade">
                      <p:cBhvr>
                        <p:cTn dur="500"/>
                        <p:tgtEl>
                          <p:spTgt spid="55"/>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63EA83F-5C3B-4B9E-9BC4-57A86A3832B4}" type="datetime1">
              <a:rPr lang="zh-CN" altLang="en-US" smtClean="0"/>
            </a:fld>
            <a:endParaRPr lang="zh-CN" altLang="en-US"/>
          </a:p>
        </p:txBody>
      </p:sp>
      <p:sp>
        <p:nvSpPr>
          <p:cNvPr id="4" name="页脚占位符 3"/>
          <p:cNvSpPr>
            <a:spLocks noGrp="1"/>
          </p:cNvSpPr>
          <p:nvPr>
            <p:ph type="ftr" sz="quarter" idx="11"/>
          </p:nvPr>
        </p:nvSpPr>
        <p:spPr>
          <a:xfrm>
            <a:off x="838200" y="6481629"/>
            <a:ext cx="4114800" cy="365125"/>
          </a:xfrm>
          <a:prstGeom prst="rect">
            <a:avLst/>
          </a:prstGeom>
        </p:spPr>
        <p:txBody>
          <a:bodyPr/>
          <a:lstStyle/>
          <a:p>
            <a:endParaRPr lang="zh-CN" altLang="en-US" dirty="0"/>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sp>
        <p:nvSpPr>
          <p:cNvPr id="6" name="Freeform 5"/>
          <p:cNvSpPr>
            <a:spLocks noEditPoints="1"/>
          </p:cNvSpPr>
          <p:nvPr userDrawn="1"/>
        </p:nvSpPr>
        <p:spPr bwMode="auto">
          <a:xfrm>
            <a:off x="9082158" y="2571423"/>
            <a:ext cx="342900" cy="211667"/>
          </a:xfrm>
          <a:custGeom>
            <a:avLst/>
            <a:gdLst/>
            <a:ahLst/>
            <a:cxnLst>
              <a:cxn ang="0">
                <a:pos x="35" y="0"/>
              </a:cxn>
              <a:cxn ang="0">
                <a:pos x="0" y="35"/>
              </a:cxn>
              <a:cxn ang="0">
                <a:pos x="35" y="71"/>
              </a:cxn>
              <a:cxn ang="0">
                <a:pos x="115" y="71"/>
              </a:cxn>
              <a:cxn ang="0">
                <a:pos x="115" y="0"/>
              </a:cxn>
              <a:cxn ang="0">
                <a:pos x="35" y="0"/>
              </a:cxn>
              <a:cxn ang="0">
                <a:pos x="79" y="50"/>
              </a:cxn>
              <a:cxn ang="0">
                <a:pos x="65" y="35"/>
              </a:cxn>
              <a:cxn ang="0">
                <a:pos x="79" y="21"/>
              </a:cxn>
              <a:cxn ang="0">
                <a:pos x="93" y="35"/>
              </a:cxn>
              <a:cxn ang="0">
                <a:pos x="79" y="50"/>
              </a:cxn>
            </a:cxnLst>
            <a:rect l="0" t="0" r="r" b="b"/>
            <a:pathLst>
              <a:path w="115" h="71">
                <a:moveTo>
                  <a:pt x="35" y="0"/>
                </a:moveTo>
                <a:cubicBezTo>
                  <a:pt x="0" y="35"/>
                  <a:pt x="0" y="35"/>
                  <a:pt x="0" y="35"/>
                </a:cubicBezTo>
                <a:cubicBezTo>
                  <a:pt x="35" y="71"/>
                  <a:pt x="35" y="71"/>
                  <a:pt x="35" y="71"/>
                </a:cubicBezTo>
                <a:cubicBezTo>
                  <a:pt x="115" y="71"/>
                  <a:pt x="115" y="71"/>
                  <a:pt x="115" y="71"/>
                </a:cubicBezTo>
                <a:cubicBezTo>
                  <a:pt x="115" y="0"/>
                  <a:pt x="115" y="0"/>
                  <a:pt x="115" y="0"/>
                </a:cubicBezTo>
                <a:lnTo>
                  <a:pt x="35" y="0"/>
                </a:lnTo>
                <a:close/>
                <a:moveTo>
                  <a:pt x="79" y="50"/>
                </a:moveTo>
                <a:cubicBezTo>
                  <a:pt x="71" y="50"/>
                  <a:pt x="65" y="43"/>
                  <a:pt x="65" y="35"/>
                </a:cubicBezTo>
                <a:cubicBezTo>
                  <a:pt x="65" y="27"/>
                  <a:pt x="71" y="21"/>
                  <a:pt x="79" y="21"/>
                </a:cubicBezTo>
                <a:cubicBezTo>
                  <a:pt x="87" y="21"/>
                  <a:pt x="93" y="27"/>
                  <a:pt x="93" y="35"/>
                </a:cubicBezTo>
                <a:cubicBezTo>
                  <a:pt x="93" y="43"/>
                  <a:pt x="87" y="50"/>
                  <a:pt x="79" y="50"/>
                </a:cubicBezTo>
                <a:close/>
              </a:path>
            </a:pathLst>
          </a:custGeom>
          <a:solidFill>
            <a:schemeClr val="accent3"/>
          </a:solidFill>
          <a:ln w="9525">
            <a:noFill/>
            <a:round/>
          </a:ln>
        </p:spPr>
        <p:txBody>
          <a:bodyPr vert="horz" wrap="square" lIns="121920" tIns="60960" rIns="121920" bIns="60960" numCol="1" anchor="t" anchorCtr="0" compatLnSpc="1"/>
          <a:lstStyle/>
          <a:p>
            <a:endParaRPr lang="en-US" sz="3200"/>
          </a:p>
        </p:txBody>
      </p:sp>
      <p:grpSp>
        <p:nvGrpSpPr>
          <p:cNvPr id="7" name="Group 39"/>
          <p:cNvGrpSpPr/>
          <p:nvPr userDrawn="1"/>
        </p:nvGrpSpPr>
        <p:grpSpPr>
          <a:xfrm>
            <a:off x="6326719" y="974093"/>
            <a:ext cx="139700" cy="539751"/>
            <a:chOff x="4745038" y="868363"/>
            <a:chExt cx="104775" cy="404813"/>
          </a:xfrm>
        </p:grpSpPr>
        <p:sp>
          <p:nvSpPr>
            <p:cNvPr id="8" name="Rectangle 23"/>
            <p:cNvSpPr>
              <a:spLocks noChangeArrowheads="1"/>
            </p:cNvSpPr>
            <p:nvPr/>
          </p:nvSpPr>
          <p:spPr bwMode="auto">
            <a:xfrm>
              <a:off x="4745038" y="868363"/>
              <a:ext cx="104775" cy="246063"/>
            </a:xfrm>
            <a:prstGeom prst="rect">
              <a:avLst/>
            </a:prstGeom>
            <a:solidFill>
              <a:srgbClr val="706F6F"/>
            </a:solidFill>
            <a:ln w="9525">
              <a:noFill/>
              <a:miter lim="800000"/>
            </a:ln>
          </p:spPr>
          <p:txBody>
            <a:bodyPr vert="horz" wrap="square" lIns="121920" tIns="60960" rIns="121920" bIns="60960" numCol="1" anchor="t" anchorCtr="0" compatLnSpc="1"/>
            <a:lstStyle/>
            <a:p>
              <a:endParaRPr lang="en-US" sz="3200"/>
            </a:p>
          </p:txBody>
        </p:sp>
        <p:sp>
          <p:nvSpPr>
            <p:cNvPr id="9" name="Oval 24"/>
            <p:cNvSpPr>
              <a:spLocks noChangeArrowheads="1"/>
            </p:cNvSpPr>
            <p:nvPr/>
          </p:nvSpPr>
          <p:spPr bwMode="auto">
            <a:xfrm>
              <a:off x="4770438" y="885826"/>
              <a:ext cx="55563" cy="58738"/>
            </a:xfrm>
            <a:prstGeom prst="ellipse">
              <a:avLst/>
            </a:prstGeom>
            <a:solidFill>
              <a:schemeClr val="accent4"/>
            </a:solidFill>
            <a:ln w="9525">
              <a:noFill/>
              <a:round/>
            </a:ln>
          </p:spPr>
          <p:txBody>
            <a:bodyPr vert="horz" wrap="square" lIns="121920" tIns="60960" rIns="121920" bIns="60960" numCol="1" anchor="t" anchorCtr="0" compatLnSpc="1"/>
            <a:lstStyle/>
            <a:p>
              <a:endParaRPr lang="en-US" sz="3200"/>
            </a:p>
          </p:txBody>
        </p:sp>
        <p:sp>
          <p:nvSpPr>
            <p:cNvPr id="10" name="Oval 25"/>
            <p:cNvSpPr>
              <a:spLocks noChangeArrowheads="1"/>
            </p:cNvSpPr>
            <p:nvPr/>
          </p:nvSpPr>
          <p:spPr bwMode="auto">
            <a:xfrm>
              <a:off x="4770438" y="965201"/>
              <a:ext cx="55563" cy="55563"/>
            </a:xfrm>
            <a:prstGeom prst="ellipse">
              <a:avLst/>
            </a:prstGeom>
            <a:solidFill>
              <a:schemeClr val="accent3"/>
            </a:solidFill>
            <a:ln w="9525">
              <a:noFill/>
              <a:round/>
            </a:ln>
          </p:spPr>
          <p:txBody>
            <a:bodyPr vert="horz" wrap="square" lIns="121920" tIns="60960" rIns="121920" bIns="60960" numCol="1" anchor="t" anchorCtr="0" compatLnSpc="1"/>
            <a:lstStyle/>
            <a:p>
              <a:endParaRPr lang="en-US" sz="3200"/>
            </a:p>
          </p:txBody>
        </p:sp>
        <p:sp>
          <p:nvSpPr>
            <p:cNvPr id="11" name="Oval 26"/>
            <p:cNvSpPr>
              <a:spLocks noChangeArrowheads="1"/>
            </p:cNvSpPr>
            <p:nvPr/>
          </p:nvSpPr>
          <p:spPr bwMode="auto">
            <a:xfrm>
              <a:off x="4770438" y="1041401"/>
              <a:ext cx="55563" cy="55563"/>
            </a:xfrm>
            <a:prstGeom prst="ellipse">
              <a:avLst/>
            </a:prstGeom>
            <a:solidFill>
              <a:schemeClr val="accent5"/>
            </a:solidFill>
            <a:ln w="9525">
              <a:noFill/>
              <a:round/>
            </a:ln>
          </p:spPr>
          <p:txBody>
            <a:bodyPr vert="horz" wrap="square" lIns="121920" tIns="60960" rIns="121920" bIns="60960" numCol="1" anchor="t" anchorCtr="0" compatLnSpc="1"/>
            <a:lstStyle/>
            <a:p>
              <a:endParaRPr lang="en-US" sz="3200"/>
            </a:p>
          </p:txBody>
        </p:sp>
        <p:sp>
          <p:nvSpPr>
            <p:cNvPr id="12" name="Rectangle 27"/>
            <p:cNvSpPr>
              <a:spLocks noChangeArrowheads="1"/>
            </p:cNvSpPr>
            <p:nvPr/>
          </p:nvSpPr>
          <p:spPr bwMode="auto">
            <a:xfrm>
              <a:off x="4783138" y="1108076"/>
              <a:ext cx="28575" cy="165100"/>
            </a:xfrm>
            <a:prstGeom prst="rect">
              <a:avLst/>
            </a:prstGeom>
            <a:solidFill>
              <a:srgbClr val="706F6F"/>
            </a:solidFill>
            <a:ln w="9525">
              <a:noFill/>
              <a:miter lim="800000"/>
            </a:ln>
          </p:spPr>
          <p:txBody>
            <a:bodyPr vert="horz" wrap="square" lIns="121920" tIns="60960" rIns="121920" bIns="60960" numCol="1" anchor="t" anchorCtr="0" compatLnSpc="1"/>
            <a:lstStyle/>
            <a:p>
              <a:endParaRPr lang="en-US" sz="3200"/>
            </a:p>
          </p:txBody>
        </p:sp>
      </p:grpSp>
      <p:grpSp>
        <p:nvGrpSpPr>
          <p:cNvPr id="13" name="Group 40"/>
          <p:cNvGrpSpPr/>
          <p:nvPr userDrawn="1"/>
        </p:nvGrpSpPr>
        <p:grpSpPr>
          <a:xfrm>
            <a:off x="5189977" y="3118277"/>
            <a:ext cx="141817" cy="539751"/>
            <a:chOff x="3503613" y="2476501"/>
            <a:chExt cx="106363" cy="404813"/>
          </a:xfrm>
        </p:grpSpPr>
        <p:sp>
          <p:nvSpPr>
            <p:cNvPr id="14" name="Rectangle 28"/>
            <p:cNvSpPr>
              <a:spLocks noChangeArrowheads="1"/>
            </p:cNvSpPr>
            <p:nvPr/>
          </p:nvSpPr>
          <p:spPr bwMode="auto">
            <a:xfrm>
              <a:off x="3503613" y="2476501"/>
              <a:ext cx="106363" cy="246063"/>
            </a:xfrm>
            <a:prstGeom prst="rect">
              <a:avLst/>
            </a:prstGeom>
            <a:solidFill>
              <a:srgbClr val="706F6F"/>
            </a:solidFill>
            <a:ln w="9525">
              <a:noFill/>
              <a:miter lim="800000"/>
            </a:ln>
          </p:spPr>
          <p:txBody>
            <a:bodyPr vert="horz" wrap="square" lIns="121920" tIns="60960" rIns="121920" bIns="60960" numCol="1" anchor="t" anchorCtr="0" compatLnSpc="1"/>
            <a:lstStyle/>
            <a:p>
              <a:endParaRPr lang="en-US" sz="3200"/>
            </a:p>
          </p:txBody>
        </p:sp>
        <p:sp>
          <p:nvSpPr>
            <p:cNvPr id="15" name="Oval 29"/>
            <p:cNvSpPr>
              <a:spLocks noChangeArrowheads="1"/>
            </p:cNvSpPr>
            <p:nvPr/>
          </p:nvSpPr>
          <p:spPr bwMode="auto">
            <a:xfrm>
              <a:off x="3527425" y="2493963"/>
              <a:ext cx="57150" cy="58738"/>
            </a:xfrm>
            <a:prstGeom prst="ellipse">
              <a:avLst/>
            </a:prstGeom>
            <a:solidFill>
              <a:schemeClr val="accent4"/>
            </a:solidFill>
            <a:ln w="9525">
              <a:noFill/>
              <a:round/>
            </a:ln>
          </p:spPr>
          <p:txBody>
            <a:bodyPr vert="horz" wrap="square" lIns="121920" tIns="60960" rIns="121920" bIns="60960" numCol="1" anchor="t" anchorCtr="0" compatLnSpc="1"/>
            <a:lstStyle/>
            <a:p>
              <a:endParaRPr lang="en-US" sz="3200"/>
            </a:p>
          </p:txBody>
        </p:sp>
        <p:sp>
          <p:nvSpPr>
            <p:cNvPr id="16" name="Oval 30"/>
            <p:cNvSpPr>
              <a:spLocks noChangeArrowheads="1"/>
            </p:cNvSpPr>
            <p:nvPr/>
          </p:nvSpPr>
          <p:spPr bwMode="auto">
            <a:xfrm>
              <a:off x="3527425" y="2570163"/>
              <a:ext cx="57150" cy="57150"/>
            </a:xfrm>
            <a:prstGeom prst="ellipse">
              <a:avLst/>
            </a:prstGeom>
            <a:solidFill>
              <a:schemeClr val="accent3"/>
            </a:solidFill>
            <a:ln w="9525">
              <a:noFill/>
              <a:round/>
            </a:ln>
          </p:spPr>
          <p:txBody>
            <a:bodyPr vert="horz" wrap="square" lIns="121920" tIns="60960" rIns="121920" bIns="60960" numCol="1" anchor="t" anchorCtr="0" compatLnSpc="1"/>
            <a:lstStyle/>
            <a:p>
              <a:endParaRPr lang="en-US" sz="3200"/>
            </a:p>
          </p:txBody>
        </p:sp>
        <p:sp>
          <p:nvSpPr>
            <p:cNvPr id="17" name="Oval 31"/>
            <p:cNvSpPr>
              <a:spLocks noChangeArrowheads="1"/>
            </p:cNvSpPr>
            <p:nvPr/>
          </p:nvSpPr>
          <p:spPr bwMode="auto">
            <a:xfrm>
              <a:off x="3527425" y="2647951"/>
              <a:ext cx="57150" cy="55563"/>
            </a:xfrm>
            <a:prstGeom prst="ellipse">
              <a:avLst/>
            </a:prstGeom>
            <a:solidFill>
              <a:schemeClr val="accent5"/>
            </a:solidFill>
            <a:ln w="9525">
              <a:noFill/>
              <a:round/>
            </a:ln>
          </p:spPr>
          <p:txBody>
            <a:bodyPr vert="horz" wrap="square" lIns="121920" tIns="60960" rIns="121920" bIns="60960" numCol="1" anchor="t" anchorCtr="0" compatLnSpc="1"/>
            <a:lstStyle/>
            <a:p>
              <a:endParaRPr lang="en-US" sz="3200"/>
            </a:p>
          </p:txBody>
        </p:sp>
        <p:sp>
          <p:nvSpPr>
            <p:cNvPr id="18" name="Rectangle 32"/>
            <p:cNvSpPr>
              <a:spLocks noChangeArrowheads="1"/>
            </p:cNvSpPr>
            <p:nvPr/>
          </p:nvSpPr>
          <p:spPr bwMode="auto">
            <a:xfrm>
              <a:off x="3541713" y="2714626"/>
              <a:ext cx="30163" cy="166688"/>
            </a:xfrm>
            <a:prstGeom prst="rect">
              <a:avLst/>
            </a:prstGeom>
            <a:solidFill>
              <a:srgbClr val="706F6F"/>
            </a:solidFill>
            <a:ln w="9525">
              <a:noFill/>
              <a:miter lim="800000"/>
            </a:ln>
          </p:spPr>
          <p:txBody>
            <a:bodyPr vert="horz" wrap="square" lIns="121920" tIns="60960" rIns="121920" bIns="60960" numCol="1" anchor="t" anchorCtr="0" compatLnSpc="1"/>
            <a:lstStyle/>
            <a:p>
              <a:endParaRPr lang="en-US" sz="3200"/>
            </a:p>
          </p:txBody>
        </p:sp>
      </p:grpSp>
      <p:grpSp>
        <p:nvGrpSpPr>
          <p:cNvPr id="19" name="Group 41"/>
          <p:cNvGrpSpPr/>
          <p:nvPr userDrawn="1"/>
        </p:nvGrpSpPr>
        <p:grpSpPr>
          <a:xfrm>
            <a:off x="8017935" y="5249760"/>
            <a:ext cx="139700" cy="539751"/>
            <a:chOff x="6013450" y="4075113"/>
            <a:chExt cx="104775" cy="404813"/>
          </a:xfrm>
        </p:grpSpPr>
        <p:sp>
          <p:nvSpPr>
            <p:cNvPr id="20" name="Rectangle 33"/>
            <p:cNvSpPr>
              <a:spLocks noChangeArrowheads="1"/>
            </p:cNvSpPr>
            <p:nvPr/>
          </p:nvSpPr>
          <p:spPr bwMode="auto">
            <a:xfrm>
              <a:off x="6013450" y="4075113"/>
              <a:ext cx="104775" cy="246063"/>
            </a:xfrm>
            <a:prstGeom prst="rect">
              <a:avLst/>
            </a:prstGeom>
            <a:solidFill>
              <a:srgbClr val="706F6F"/>
            </a:solidFill>
            <a:ln w="9525">
              <a:noFill/>
              <a:miter lim="800000"/>
            </a:ln>
          </p:spPr>
          <p:txBody>
            <a:bodyPr vert="horz" wrap="square" lIns="121920" tIns="60960" rIns="121920" bIns="60960" numCol="1" anchor="t" anchorCtr="0" compatLnSpc="1"/>
            <a:lstStyle/>
            <a:p>
              <a:endParaRPr lang="en-US" sz="3200"/>
            </a:p>
          </p:txBody>
        </p:sp>
        <p:sp>
          <p:nvSpPr>
            <p:cNvPr id="21" name="Oval 34"/>
            <p:cNvSpPr>
              <a:spLocks noChangeArrowheads="1"/>
            </p:cNvSpPr>
            <p:nvPr/>
          </p:nvSpPr>
          <p:spPr bwMode="auto">
            <a:xfrm>
              <a:off x="6037263" y="4092576"/>
              <a:ext cx="57150" cy="55563"/>
            </a:xfrm>
            <a:prstGeom prst="ellipse">
              <a:avLst/>
            </a:prstGeom>
            <a:solidFill>
              <a:schemeClr val="accent4"/>
            </a:solidFill>
            <a:ln w="9525">
              <a:noFill/>
              <a:round/>
            </a:ln>
          </p:spPr>
          <p:txBody>
            <a:bodyPr vert="horz" wrap="square" lIns="121920" tIns="60960" rIns="121920" bIns="60960" numCol="1" anchor="t" anchorCtr="0" compatLnSpc="1"/>
            <a:lstStyle/>
            <a:p>
              <a:endParaRPr lang="en-US" sz="3200"/>
            </a:p>
          </p:txBody>
        </p:sp>
        <p:sp>
          <p:nvSpPr>
            <p:cNvPr id="22" name="Oval 35"/>
            <p:cNvSpPr>
              <a:spLocks noChangeArrowheads="1"/>
            </p:cNvSpPr>
            <p:nvPr/>
          </p:nvSpPr>
          <p:spPr bwMode="auto">
            <a:xfrm>
              <a:off x="6037263" y="4168776"/>
              <a:ext cx="57150" cy="57150"/>
            </a:xfrm>
            <a:prstGeom prst="ellipse">
              <a:avLst/>
            </a:prstGeom>
            <a:solidFill>
              <a:schemeClr val="accent3"/>
            </a:solidFill>
            <a:ln w="9525">
              <a:noFill/>
              <a:round/>
            </a:ln>
          </p:spPr>
          <p:txBody>
            <a:bodyPr vert="horz" wrap="square" lIns="121920" tIns="60960" rIns="121920" bIns="60960" numCol="1" anchor="t" anchorCtr="0" compatLnSpc="1"/>
            <a:lstStyle/>
            <a:p>
              <a:endParaRPr lang="en-US" sz="3200"/>
            </a:p>
          </p:txBody>
        </p:sp>
        <p:sp>
          <p:nvSpPr>
            <p:cNvPr id="23" name="Oval 36"/>
            <p:cNvSpPr>
              <a:spLocks noChangeArrowheads="1"/>
            </p:cNvSpPr>
            <p:nvPr/>
          </p:nvSpPr>
          <p:spPr bwMode="auto">
            <a:xfrm>
              <a:off x="6037263" y="4244976"/>
              <a:ext cx="57150" cy="57150"/>
            </a:xfrm>
            <a:prstGeom prst="ellipse">
              <a:avLst/>
            </a:prstGeom>
            <a:solidFill>
              <a:schemeClr val="accent5"/>
            </a:solidFill>
            <a:ln w="9525">
              <a:noFill/>
              <a:round/>
            </a:ln>
          </p:spPr>
          <p:txBody>
            <a:bodyPr vert="horz" wrap="square" lIns="121920" tIns="60960" rIns="121920" bIns="60960" numCol="1" anchor="t" anchorCtr="0" compatLnSpc="1"/>
            <a:lstStyle/>
            <a:p>
              <a:endParaRPr lang="en-US" sz="3200"/>
            </a:p>
          </p:txBody>
        </p:sp>
        <p:sp>
          <p:nvSpPr>
            <p:cNvPr id="24" name="Rectangle 37"/>
            <p:cNvSpPr>
              <a:spLocks noChangeArrowheads="1"/>
            </p:cNvSpPr>
            <p:nvPr/>
          </p:nvSpPr>
          <p:spPr bwMode="auto">
            <a:xfrm>
              <a:off x="6051550" y="4313238"/>
              <a:ext cx="28575" cy="166688"/>
            </a:xfrm>
            <a:prstGeom prst="rect">
              <a:avLst/>
            </a:prstGeom>
            <a:solidFill>
              <a:srgbClr val="706F6F"/>
            </a:solidFill>
            <a:ln w="9525">
              <a:noFill/>
              <a:miter lim="800000"/>
            </a:ln>
          </p:spPr>
          <p:txBody>
            <a:bodyPr vert="horz" wrap="square" lIns="121920" tIns="60960" rIns="121920" bIns="60960" numCol="1" anchor="t" anchorCtr="0" compatLnSpc="1"/>
            <a:lstStyle/>
            <a:p>
              <a:endParaRPr lang="en-US" sz="3200"/>
            </a:p>
          </p:txBody>
        </p:sp>
      </p:grpSp>
      <p:sp>
        <p:nvSpPr>
          <p:cNvPr id="25" name="Freeform 5"/>
          <p:cNvSpPr>
            <a:spLocks noEditPoints="1"/>
          </p:cNvSpPr>
          <p:nvPr userDrawn="1"/>
        </p:nvSpPr>
        <p:spPr bwMode="auto">
          <a:xfrm rot="16200000">
            <a:off x="1546733" y="1188886"/>
            <a:ext cx="342900" cy="211667"/>
          </a:xfrm>
          <a:custGeom>
            <a:avLst/>
            <a:gdLst/>
            <a:ahLst/>
            <a:cxnLst>
              <a:cxn ang="0">
                <a:pos x="35" y="0"/>
              </a:cxn>
              <a:cxn ang="0">
                <a:pos x="0" y="35"/>
              </a:cxn>
              <a:cxn ang="0">
                <a:pos x="35" y="71"/>
              </a:cxn>
              <a:cxn ang="0">
                <a:pos x="115" y="71"/>
              </a:cxn>
              <a:cxn ang="0">
                <a:pos x="115" y="0"/>
              </a:cxn>
              <a:cxn ang="0">
                <a:pos x="35" y="0"/>
              </a:cxn>
              <a:cxn ang="0">
                <a:pos x="79" y="50"/>
              </a:cxn>
              <a:cxn ang="0">
                <a:pos x="65" y="35"/>
              </a:cxn>
              <a:cxn ang="0">
                <a:pos x="79" y="21"/>
              </a:cxn>
              <a:cxn ang="0">
                <a:pos x="93" y="35"/>
              </a:cxn>
              <a:cxn ang="0">
                <a:pos x="79" y="50"/>
              </a:cxn>
            </a:cxnLst>
            <a:rect l="0" t="0" r="r" b="b"/>
            <a:pathLst>
              <a:path w="115" h="71">
                <a:moveTo>
                  <a:pt x="35" y="0"/>
                </a:moveTo>
                <a:cubicBezTo>
                  <a:pt x="0" y="35"/>
                  <a:pt x="0" y="35"/>
                  <a:pt x="0" y="35"/>
                </a:cubicBezTo>
                <a:cubicBezTo>
                  <a:pt x="35" y="71"/>
                  <a:pt x="35" y="71"/>
                  <a:pt x="35" y="71"/>
                </a:cubicBezTo>
                <a:cubicBezTo>
                  <a:pt x="115" y="71"/>
                  <a:pt x="115" y="71"/>
                  <a:pt x="115" y="71"/>
                </a:cubicBezTo>
                <a:cubicBezTo>
                  <a:pt x="115" y="0"/>
                  <a:pt x="115" y="0"/>
                  <a:pt x="115" y="0"/>
                </a:cubicBezTo>
                <a:lnTo>
                  <a:pt x="35" y="0"/>
                </a:lnTo>
                <a:close/>
                <a:moveTo>
                  <a:pt x="79" y="50"/>
                </a:moveTo>
                <a:cubicBezTo>
                  <a:pt x="71" y="50"/>
                  <a:pt x="65" y="43"/>
                  <a:pt x="65" y="35"/>
                </a:cubicBezTo>
                <a:cubicBezTo>
                  <a:pt x="65" y="27"/>
                  <a:pt x="71" y="21"/>
                  <a:pt x="79" y="21"/>
                </a:cubicBezTo>
                <a:cubicBezTo>
                  <a:pt x="87" y="21"/>
                  <a:pt x="93" y="27"/>
                  <a:pt x="93" y="35"/>
                </a:cubicBezTo>
                <a:cubicBezTo>
                  <a:pt x="93" y="43"/>
                  <a:pt x="87" y="50"/>
                  <a:pt x="79" y="50"/>
                </a:cubicBezTo>
                <a:close/>
              </a:path>
            </a:pathLst>
          </a:custGeom>
          <a:solidFill>
            <a:schemeClr val="accent1"/>
          </a:solidFill>
          <a:ln w="9525">
            <a:noFill/>
            <a:round/>
          </a:ln>
        </p:spPr>
        <p:txBody>
          <a:bodyPr vert="horz" wrap="square" lIns="121920" tIns="60960" rIns="121920" bIns="60960" numCol="1" anchor="t" anchorCtr="0" compatLnSpc="1"/>
          <a:lstStyle/>
          <a:p>
            <a:endParaRPr lang="en-US" sz="3200" dirty="0"/>
          </a:p>
        </p:txBody>
      </p:sp>
      <p:sp>
        <p:nvSpPr>
          <p:cNvPr id="26" name="Freeform 5"/>
          <p:cNvSpPr>
            <a:spLocks noEditPoints="1"/>
          </p:cNvSpPr>
          <p:nvPr userDrawn="1"/>
        </p:nvSpPr>
        <p:spPr bwMode="auto">
          <a:xfrm rot="16200000">
            <a:off x="3998385" y="1188888"/>
            <a:ext cx="342900" cy="211667"/>
          </a:xfrm>
          <a:custGeom>
            <a:avLst/>
            <a:gdLst/>
            <a:ahLst/>
            <a:cxnLst>
              <a:cxn ang="0">
                <a:pos x="35" y="0"/>
              </a:cxn>
              <a:cxn ang="0">
                <a:pos x="0" y="35"/>
              </a:cxn>
              <a:cxn ang="0">
                <a:pos x="35" y="71"/>
              </a:cxn>
              <a:cxn ang="0">
                <a:pos x="115" y="71"/>
              </a:cxn>
              <a:cxn ang="0">
                <a:pos x="115" y="0"/>
              </a:cxn>
              <a:cxn ang="0">
                <a:pos x="35" y="0"/>
              </a:cxn>
              <a:cxn ang="0">
                <a:pos x="79" y="50"/>
              </a:cxn>
              <a:cxn ang="0">
                <a:pos x="65" y="35"/>
              </a:cxn>
              <a:cxn ang="0">
                <a:pos x="79" y="21"/>
              </a:cxn>
              <a:cxn ang="0">
                <a:pos x="93" y="35"/>
              </a:cxn>
              <a:cxn ang="0">
                <a:pos x="79" y="50"/>
              </a:cxn>
            </a:cxnLst>
            <a:rect l="0" t="0" r="r" b="b"/>
            <a:pathLst>
              <a:path w="115" h="71">
                <a:moveTo>
                  <a:pt x="35" y="0"/>
                </a:moveTo>
                <a:cubicBezTo>
                  <a:pt x="0" y="35"/>
                  <a:pt x="0" y="35"/>
                  <a:pt x="0" y="35"/>
                </a:cubicBezTo>
                <a:cubicBezTo>
                  <a:pt x="35" y="71"/>
                  <a:pt x="35" y="71"/>
                  <a:pt x="35" y="71"/>
                </a:cubicBezTo>
                <a:cubicBezTo>
                  <a:pt x="115" y="71"/>
                  <a:pt x="115" y="71"/>
                  <a:pt x="115" y="71"/>
                </a:cubicBezTo>
                <a:cubicBezTo>
                  <a:pt x="115" y="0"/>
                  <a:pt x="115" y="0"/>
                  <a:pt x="115" y="0"/>
                </a:cubicBezTo>
                <a:lnTo>
                  <a:pt x="35" y="0"/>
                </a:lnTo>
                <a:close/>
                <a:moveTo>
                  <a:pt x="79" y="50"/>
                </a:moveTo>
                <a:cubicBezTo>
                  <a:pt x="71" y="50"/>
                  <a:pt x="65" y="43"/>
                  <a:pt x="65" y="35"/>
                </a:cubicBezTo>
                <a:cubicBezTo>
                  <a:pt x="65" y="27"/>
                  <a:pt x="71" y="21"/>
                  <a:pt x="79" y="21"/>
                </a:cubicBezTo>
                <a:cubicBezTo>
                  <a:pt x="87" y="21"/>
                  <a:pt x="93" y="27"/>
                  <a:pt x="93" y="35"/>
                </a:cubicBezTo>
                <a:cubicBezTo>
                  <a:pt x="93" y="43"/>
                  <a:pt x="87" y="50"/>
                  <a:pt x="79" y="50"/>
                </a:cubicBezTo>
                <a:close/>
              </a:path>
            </a:pathLst>
          </a:custGeom>
          <a:solidFill>
            <a:schemeClr val="accent2"/>
          </a:solidFill>
          <a:ln w="9525">
            <a:noFill/>
            <a:round/>
          </a:ln>
        </p:spPr>
        <p:txBody>
          <a:bodyPr vert="horz" wrap="square" lIns="121920" tIns="60960" rIns="121920" bIns="60960" numCol="1" anchor="t" anchorCtr="0" compatLnSpc="1"/>
          <a:lstStyle/>
          <a:p>
            <a:endParaRPr lang="en-US" sz="3200" dirty="0"/>
          </a:p>
        </p:txBody>
      </p:sp>
      <p:sp>
        <p:nvSpPr>
          <p:cNvPr id="27" name="Freeform 5"/>
          <p:cNvSpPr>
            <a:spLocks noEditPoints="1"/>
          </p:cNvSpPr>
          <p:nvPr userDrawn="1"/>
        </p:nvSpPr>
        <p:spPr bwMode="auto">
          <a:xfrm flipH="1">
            <a:off x="2690927" y="4722691"/>
            <a:ext cx="342900" cy="211667"/>
          </a:xfrm>
          <a:custGeom>
            <a:avLst/>
            <a:gdLst/>
            <a:ahLst/>
            <a:cxnLst>
              <a:cxn ang="0">
                <a:pos x="35" y="0"/>
              </a:cxn>
              <a:cxn ang="0">
                <a:pos x="0" y="35"/>
              </a:cxn>
              <a:cxn ang="0">
                <a:pos x="35" y="71"/>
              </a:cxn>
              <a:cxn ang="0">
                <a:pos x="115" y="71"/>
              </a:cxn>
              <a:cxn ang="0">
                <a:pos x="115" y="0"/>
              </a:cxn>
              <a:cxn ang="0">
                <a:pos x="35" y="0"/>
              </a:cxn>
              <a:cxn ang="0">
                <a:pos x="79" y="50"/>
              </a:cxn>
              <a:cxn ang="0">
                <a:pos x="65" y="35"/>
              </a:cxn>
              <a:cxn ang="0">
                <a:pos x="79" y="21"/>
              </a:cxn>
              <a:cxn ang="0">
                <a:pos x="93" y="35"/>
              </a:cxn>
              <a:cxn ang="0">
                <a:pos x="79" y="50"/>
              </a:cxn>
            </a:cxnLst>
            <a:rect l="0" t="0" r="r" b="b"/>
            <a:pathLst>
              <a:path w="115" h="71">
                <a:moveTo>
                  <a:pt x="35" y="0"/>
                </a:moveTo>
                <a:cubicBezTo>
                  <a:pt x="0" y="35"/>
                  <a:pt x="0" y="35"/>
                  <a:pt x="0" y="35"/>
                </a:cubicBezTo>
                <a:cubicBezTo>
                  <a:pt x="35" y="71"/>
                  <a:pt x="35" y="71"/>
                  <a:pt x="35" y="71"/>
                </a:cubicBezTo>
                <a:cubicBezTo>
                  <a:pt x="115" y="71"/>
                  <a:pt x="115" y="71"/>
                  <a:pt x="115" y="71"/>
                </a:cubicBezTo>
                <a:cubicBezTo>
                  <a:pt x="115" y="0"/>
                  <a:pt x="115" y="0"/>
                  <a:pt x="115" y="0"/>
                </a:cubicBezTo>
                <a:lnTo>
                  <a:pt x="35" y="0"/>
                </a:lnTo>
                <a:close/>
                <a:moveTo>
                  <a:pt x="79" y="50"/>
                </a:moveTo>
                <a:cubicBezTo>
                  <a:pt x="71" y="50"/>
                  <a:pt x="65" y="43"/>
                  <a:pt x="65" y="35"/>
                </a:cubicBezTo>
                <a:cubicBezTo>
                  <a:pt x="65" y="27"/>
                  <a:pt x="71" y="21"/>
                  <a:pt x="79" y="21"/>
                </a:cubicBezTo>
                <a:cubicBezTo>
                  <a:pt x="87" y="21"/>
                  <a:pt x="93" y="27"/>
                  <a:pt x="93" y="35"/>
                </a:cubicBezTo>
                <a:cubicBezTo>
                  <a:pt x="93" y="43"/>
                  <a:pt x="87" y="50"/>
                  <a:pt x="79" y="50"/>
                </a:cubicBezTo>
                <a:close/>
              </a:path>
            </a:pathLst>
          </a:custGeom>
          <a:solidFill>
            <a:schemeClr val="accent4"/>
          </a:solidFill>
          <a:ln w="9525">
            <a:noFill/>
            <a:round/>
          </a:ln>
        </p:spPr>
        <p:txBody>
          <a:bodyPr vert="horz" wrap="square" lIns="121920" tIns="60960" rIns="121920" bIns="60960" numCol="1" anchor="t" anchorCtr="0" compatLnSpc="1"/>
          <a:lstStyle/>
          <a:p>
            <a:endParaRPr lang="en-US" sz="3200"/>
          </a:p>
        </p:txBody>
      </p:sp>
      <p:sp>
        <p:nvSpPr>
          <p:cNvPr id="28" name="Freeform 5"/>
          <p:cNvSpPr>
            <a:spLocks noEditPoints="1"/>
          </p:cNvSpPr>
          <p:nvPr userDrawn="1"/>
        </p:nvSpPr>
        <p:spPr bwMode="auto">
          <a:xfrm rot="5400000" flipV="1">
            <a:off x="6843185" y="6131394"/>
            <a:ext cx="342900" cy="211667"/>
          </a:xfrm>
          <a:custGeom>
            <a:avLst/>
            <a:gdLst/>
            <a:ahLst/>
            <a:cxnLst>
              <a:cxn ang="0">
                <a:pos x="35" y="0"/>
              </a:cxn>
              <a:cxn ang="0">
                <a:pos x="0" y="35"/>
              </a:cxn>
              <a:cxn ang="0">
                <a:pos x="35" y="71"/>
              </a:cxn>
              <a:cxn ang="0">
                <a:pos x="115" y="71"/>
              </a:cxn>
              <a:cxn ang="0">
                <a:pos x="115" y="0"/>
              </a:cxn>
              <a:cxn ang="0">
                <a:pos x="35" y="0"/>
              </a:cxn>
              <a:cxn ang="0">
                <a:pos x="79" y="50"/>
              </a:cxn>
              <a:cxn ang="0">
                <a:pos x="65" y="35"/>
              </a:cxn>
              <a:cxn ang="0">
                <a:pos x="79" y="21"/>
              </a:cxn>
              <a:cxn ang="0">
                <a:pos x="93" y="35"/>
              </a:cxn>
              <a:cxn ang="0">
                <a:pos x="79" y="50"/>
              </a:cxn>
            </a:cxnLst>
            <a:rect l="0" t="0" r="r" b="b"/>
            <a:pathLst>
              <a:path w="115" h="71">
                <a:moveTo>
                  <a:pt x="35" y="0"/>
                </a:moveTo>
                <a:cubicBezTo>
                  <a:pt x="0" y="35"/>
                  <a:pt x="0" y="35"/>
                  <a:pt x="0" y="35"/>
                </a:cubicBezTo>
                <a:cubicBezTo>
                  <a:pt x="35" y="71"/>
                  <a:pt x="35" y="71"/>
                  <a:pt x="35" y="71"/>
                </a:cubicBezTo>
                <a:cubicBezTo>
                  <a:pt x="115" y="71"/>
                  <a:pt x="115" y="71"/>
                  <a:pt x="115" y="71"/>
                </a:cubicBezTo>
                <a:cubicBezTo>
                  <a:pt x="115" y="0"/>
                  <a:pt x="115" y="0"/>
                  <a:pt x="115" y="0"/>
                </a:cubicBezTo>
                <a:lnTo>
                  <a:pt x="35" y="0"/>
                </a:lnTo>
                <a:close/>
                <a:moveTo>
                  <a:pt x="79" y="50"/>
                </a:moveTo>
                <a:cubicBezTo>
                  <a:pt x="71" y="50"/>
                  <a:pt x="65" y="43"/>
                  <a:pt x="65" y="35"/>
                </a:cubicBezTo>
                <a:cubicBezTo>
                  <a:pt x="65" y="27"/>
                  <a:pt x="71" y="21"/>
                  <a:pt x="79" y="21"/>
                </a:cubicBezTo>
                <a:cubicBezTo>
                  <a:pt x="87" y="21"/>
                  <a:pt x="93" y="27"/>
                  <a:pt x="93" y="35"/>
                </a:cubicBezTo>
                <a:cubicBezTo>
                  <a:pt x="93" y="43"/>
                  <a:pt x="87" y="50"/>
                  <a:pt x="79" y="50"/>
                </a:cubicBezTo>
                <a:close/>
              </a:path>
            </a:pathLst>
          </a:custGeom>
          <a:solidFill>
            <a:schemeClr val="accent5"/>
          </a:solidFill>
          <a:ln w="9525">
            <a:noFill/>
            <a:round/>
          </a:ln>
        </p:spPr>
        <p:txBody>
          <a:bodyPr vert="horz" wrap="square" lIns="121920" tIns="60960" rIns="121920" bIns="60960" numCol="1" anchor="t" anchorCtr="0" compatLnSpc="1"/>
          <a:lstStyle/>
          <a:p>
            <a:endParaRPr lang="en-US" sz="3200" dirty="0"/>
          </a:p>
        </p:txBody>
      </p:sp>
      <p:sp>
        <p:nvSpPr>
          <p:cNvPr id="29" name="Freeform 5"/>
          <p:cNvSpPr>
            <a:spLocks noEditPoints="1"/>
          </p:cNvSpPr>
          <p:nvPr userDrawn="1"/>
        </p:nvSpPr>
        <p:spPr bwMode="auto">
          <a:xfrm rot="5400000" flipV="1">
            <a:off x="10266661" y="6131396"/>
            <a:ext cx="342900" cy="211667"/>
          </a:xfrm>
          <a:custGeom>
            <a:avLst/>
            <a:gdLst/>
            <a:ahLst/>
            <a:cxnLst>
              <a:cxn ang="0">
                <a:pos x="35" y="0"/>
              </a:cxn>
              <a:cxn ang="0">
                <a:pos x="0" y="35"/>
              </a:cxn>
              <a:cxn ang="0">
                <a:pos x="35" y="71"/>
              </a:cxn>
              <a:cxn ang="0">
                <a:pos x="115" y="71"/>
              </a:cxn>
              <a:cxn ang="0">
                <a:pos x="115" y="0"/>
              </a:cxn>
              <a:cxn ang="0">
                <a:pos x="35" y="0"/>
              </a:cxn>
              <a:cxn ang="0">
                <a:pos x="79" y="50"/>
              </a:cxn>
              <a:cxn ang="0">
                <a:pos x="65" y="35"/>
              </a:cxn>
              <a:cxn ang="0">
                <a:pos x="79" y="21"/>
              </a:cxn>
              <a:cxn ang="0">
                <a:pos x="93" y="35"/>
              </a:cxn>
              <a:cxn ang="0">
                <a:pos x="79" y="50"/>
              </a:cxn>
            </a:cxnLst>
            <a:rect l="0" t="0" r="r" b="b"/>
            <a:pathLst>
              <a:path w="115" h="71">
                <a:moveTo>
                  <a:pt x="35" y="0"/>
                </a:moveTo>
                <a:cubicBezTo>
                  <a:pt x="0" y="35"/>
                  <a:pt x="0" y="35"/>
                  <a:pt x="0" y="35"/>
                </a:cubicBezTo>
                <a:cubicBezTo>
                  <a:pt x="35" y="71"/>
                  <a:pt x="35" y="71"/>
                  <a:pt x="35" y="71"/>
                </a:cubicBezTo>
                <a:cubicBezTo>
                  <a:pt x="115" y="71"/>
                  <a:pt x="115" y="71"/>
                  <a:pt x="115" y="71"/>
                </a:cubicBezTo>
                <a:cubicBezTo>
                  <a:pt x="115" y="0"/>
                  <a:pt x="115" y="0"/>
                  <a:pt x="115" y="0"/>
                </a:cubicBezTo>
                <a:lnTo>
                  <a:pt x="35" y="0"/>
                </a:lnTo>
                <a:close/>
                <a:moveTo>
                  <a:pt x="79" y="50"/>
                </a:moveTo>
                <a:cubicBezTo>
                  <a:pt x="71" y="50"/>
                  <a:pt x="65" y="43"/>
                  <a:pt x="65" y="35"/>
                </a:cubicBezTo>
                <a:cubicBezTo>
                  <a:pt x="65" y="27"/>
                  <a:pt x="71" y="21"/>
                  <a:pt x="79" y="21"/>
                </a:cubicBezTo>
                <a:cubicBezTo>
                  <a:pt x="87" y="21"/>
                  <a:pt x="93" y="27"/>
                  <a:pt x="93" y="35"/>
                </a:cubicBezTo>
                <a:cubicBezTo>
                  <a:pt x="93" y="43"/>
                  <a:pt x="87" y="50"/>
                  <a:pt x="79" y="50"/>
                </a:cubicBezTo>
                <a:close/>
              </a:path>
            </a:pathLst>
          </a:custGeom>
          <a:solidFill>
            <a:schemeClr val="accent6"/>
          </a:solidFill>
          <a:ln w="9525">
            <a:noFill/>
            <a:round/>
          </a:ln>
        </p:spPr>
        <p:txBody>
          <a:bodyPr vert="horz" wrap="square" lIns="121920" tIns="60960" rIns="121920" bIns="60960" numCol="1" anchor="t" anchorCtr="0" compatLnSpc="1"/>
          <a:lstStyle/>
          <a:p>
            <a:endParaRPr lang="en-US" sz="3200" dirty="0"/>
          </a:p>
        </p:txBody>
      </p:sp>
      <p:sp>
        <p:nvSpPr>
          <p:cNvPr id="30" name="Freeform 116"/>
          <p:cNvSpPr>
            <a:spLocks noEditPoints="1"/>
          </p:cNvSpPr>
          <p:nvPr userDrawn="1"/>
        </p:nvSpPr>
        <p:spPr bwMode="auto">
          <a:xfrm>
            <a:off x="1503637" y="1811023"/>
            <a:ext cx="429088" cy="34603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accent1"/>
          </a:solidFill>
          <a:ln w="9525">
            <a:noFill/>
            <a:round/>
          </a:ln>
        </p:spPr>
        <p:txBody>
          <a:bodyPr vert="horz" wrap="square" lIns="121920" tIns="60960" rIns="121920" bIns="60960" numCol="1" anchor="t" anchorCtr="0" compatLnSpc="1"/>
          <a:lstStyle/>
          <a:p>
            <a:endParaRPr lang="en-US" sz="3200" dirty="0"/>
          </a:p>
        </p:txBody>
      </p:sp>
      <p:sp>
        <p:nvSpPr>
          <p:cNvPr id="31" name="Freeform 66"/>
          <p:cNvSpPr>
            <a:spLocks noEditPoints="1"/>
          </p:cNvSpPr>
          <p:nvPr userDrawn="1"/>
        </p:nvSpPr>
        <p:spPr bwMode="auto">
          <a:xfrm>
            <a:off x="3987233" y="1814150"/>
            <a:ext cx="365207" cy="339781"/>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2"/>
          </a:solidFill>
          <a:ln w="9525">
            <a:noFill/>
            <a:round/>
          </a:ln>
        </p:spPr>
        <p:txBody>
          <a:bodyPr vert="horz" wrap="square" lIns="121920" tIns="60960" rIns="121920" bIns="60960" numCol="1" anchor="t" anchorCtr="0" compatLnSpc="1"/>
          <a:lstStyle/>
          <a:p>
            <a:endParaRPr lang="en-US" sz="3200"/>
          </a:p>
        </p:txBody>
      </p:sp>
      <p:sp>
        <p:nvSpPr>
          <p:cNvPr id="32" name="Freeform 105"/>
          <p:cNvSpPr>
            <a:spLocks noEditPoints="1"/>
          </p:cNvSpPr>
          <p:nvPr userDrawn="1"/>
        </p:nvSpPr>
        <p:spPr bwMode="auto">
          <a:xfrm>
            <a:off x="8280402" y="2492359"/>
            <a:ext cx="375236" cy="3697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accent3"/>
          </a:solidFill>
          <a:ln w="9525">
            <a:noFill/>
            <a:round/>
          </a:ln>
        </p:spPr>
        <p:txBody>
          <a:bodyPr vert="horz" wrap="square" lIns="121920" tIns="60960" rIns="121920" bIns="60960" numCol="1" anchor="t" anchorCtr="0" compatLnSpc="1"/>
          <a:lstStyle/>
          <a:p>
            <a:endParaRPr lang="en-US" sz="3200" dirty="0">
              <a:solidFill>
                <a:schemeClr val="accent3">
                  <a:lumMod val="50000"/>
                </a:schemeClr>
              </a:solidFill>
            </a:endParaRPr>
          </a:p>
        </p:txBody>
      </p:sp>
      <p:sp>
        <p:nvSpPr>
          <p:cNvPr id="33" name="Freeform 15"/>
          <p:cNvSpPr>
            <a:spLocks noEditPoints="1"/>
          </p:cNvSpPr>
          <p:nvPr userDrawn="1"/>
        </p:nvSpPr>
        <p:spPr bwMode="auto">
          <a:xfrm>
            <a:off x="3429002" y="4677714"/>
            <a:ext cx="402167" cy="301625"/>
          </a:xfrm>
          <a:custGeom>
            <a:avLst/>
            <a:gdLst/>
            <a:ahLst/>
            <a:cxnLst>
              <a:cxn ang="0">
                <a:pos x="168" y="126"/>
              </a:cxn>
              <a:cxn ang="0">
                <a:pos x="0" y="126"/>
              </a:cxn>
              <a:cxn ang="0">
                <a:pos x="0" y="0"/>
              </a:cxn>
              <a:cxn ang="0">
                <a:pos x="10" y="0"/>
              </a:cxn>
              <a:cxn ang="0">
                <a:pos x="10" y="115"/>
              </a:cxn>
              <a:cxn ang="0">
                <a:pos x="168" y="115"/>
              </a:cxn>
              <a:cxn ang="0">
                <a:pos x="168" y="126"/>
              </a:cxn>
              <a:cxn ang="0">
                <a:pos x="54" y="104"/>
              </a:cxn>
              <a:cxn ang="0">
                <a:pos x="32" y="104"/>
              </a:cxn>
              <a:cxn ang="0">
                <a:pos x="32" y="63"/>
              </a:cxn>
              <a:cxn ang="0">
                <a:pos x="54" y="63"/>
              </a:cxn>
              <a:cxn ang="0">
                <a:pos x="54" y="104"/>
              </a:cxn>
              <a:cxn ang="0">
                <a:pos x="84" y="104"/>
              </a:cxn>
              <a:cxn ang="0">
                <a:pos x="64" y="104"/>
              </a:cxn>
              <a:cxn ang="0">
                <a:pos x="64" y="19"/>
              </a:cxn>
              <a:cxn ang="0">
                <a:pos x="84" y="19"/>
              </a:cxn>
              <a:cxn ang="0">
                <a:pos x="84" y="104"/>
              </a:cxn>
              <a:cxn ang="0">
                <a:pos x="116" y="104"/>
              </a:cxn>
              <a:cxn ang="0">
                <a:pos x="95" y="104"/>
              </a:cxn>
              <a:cxn ang="0">
                <a:pos x="95" y="41"/>
              </a:cxn>
              <a:cxn ang="0">
                <a:pos x="116" y="41"/>
              </a:cxn>
              <a:cxn ang="0">
                <a:pos x="116" y="104"/>
              </a:cxn>
              <a:cxn ang="0">
                <a:pos x="147" y="104"/>
              </a:cxn>
              <a:cxn ang="0">
                <a:pos x="127" y="104"/>
              </a:cxn>
              <a:cxn ang="0">
                <a:pos x="127" y="9"/>
              </a:cxn>
              <a:cxn ang="0">
                <a:pos x="147" y="9"/>
              </a:cxn>
              <a:cxn ang="0">
                <a:pos x="147" y="104"/>
              </a:cxn>
            </a:cxnLst>
            <a:rect l="0" t="0"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chemeClr val="accent4"/>
          </a:solidFill>
          <a:ln w="9525">
            <a:noFill/>
            <a:round/>
          </a:ln>
        </p:spPr>
        <p:txBody>
          <a:bodyPr vert="horz" wrap="square" lIns="121920" tIns="60960" rIns="121920" bIns="60960" numCol="1" anchor="t" anchorCtr="0" compatLnSpc="1"/>
          <a:lstStyle/>
          <a:p>
            <a:endParaRPr lang="en-US" sz="3200" dirty="0"/>
          </a:p>
        </p:txBody>
      </p:sp>
      <p:sp>
        <p:nvSpPr>
          <p:cNvPr id="34" name="Freeform 57"/>
          <p:cNvSpPr>
            <a:spLocks noEditPoints="1"/>
          </p:cNvSpPr>
          <p:nvPr userDrawn="1"/>
        </p:nvSpPr>
        <p:spPr bwMode="auto">
          <a:xfrm>
            <a:off x="6827448" y="5328980"/>
            <a:ext cx="374373" cy="374373"/>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accent5"/>
          </a:solidFill>
          <a:ln w="9525">
            <a:noFill/>
            <a:round/>
          </a:ln>
        </p:spPr>
        <p:txBody>
          <a:bodyPr vert="horz" wrap="square" lIns="121920" tIns="60960" rIns="121920" bIns="60960" numCol="1" anchor="t" anchorCtr="0" compatLnSpc="1"/>
          <a:lstStyle/>
          <a:p>
            <a:endParaRPr lang="en-US" sz="3200" dirty="0"/>
          </a:p>
        </p:txBody>
      </p:sp>
      <p:sp>
        <p:nvSpPr>
          <p:cNvPr id="35" name="Freeform 152"/>
          <p:cNvSpPr>
            <a:spLocks noEditPoints="1"/>
          </p:cNvSpPr>
          <p:nvPr userDrawn="1"/>
        </p:nvSpPr>
        <p:spPr bwMode="auto">
          <a:xfrm>
            <a:off x="10245177" y="5337867"/>
            <a:ext cx="385871" cy="356596"/>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accent6"/>
          </a:solidFill>
          <a:ln w="9525">
            <a:noFill/>
            <a:round/>
          </a:ln>
        </p:spPr>
        <p:txBody>
          <a:bodyPr vert="horz" wrap="square" lIns="121920" tIns="60960" rIns="121920" bIns="60960" numCol="1" anchor="t" anchorCtr="0" compatLnSpc="1"/>
          <a:lstStyle/>
          <a:p>
            <a:endParaRPr lang="en-US" sz="3200" dirty="0"/>
          </a:p>
        </p:txBody>
      </p:sp>
      <p:grpSp>
        <p:nvGrpSpPr>
          <p:cNvPr id="42" name="Group 75"/>
          <p:cNvGrpSpPr/>
          <p:nvPr userDrawn="1"/>
        </p:nvGrpSpPr>
        <p:grpSpPr>
          <a:xfrm>
            <a:off x="0" y="1513844"/>
            <a:ext cx="12192000" cy="4502151"/>
            <a:chOff x="0" y="1285876"/>
            <a:chExt cx="9144000" cy="3376613"/>
          </a:xfrm>
        </p:grpSpPr>
        <p:grpSp>
          <p:nvGrpSpPr>
            <p:cNvPr id="43" name="Group 74"/>
            <p:cNvGrpSpPr/>
            <p:nvPr/>
          </p:nvGrpSpPr>
          <p:grpSpPr>
            <a:xfrm>
              <a:off x="0" y="1285876"/>
              <a:ext cx="9144000" cy="3376613"/>
              <a:chOff x="0" y="1285876"/>
              <a:chExt cx="9144000" cy="3376613"/>
            </a:xfrm>
          </p:grpSpPr>
          <p:grpSp>
            <p:nvGrpSpPr>
              <p:cNvPr id="50" name="Group 55"/>
              <p:cNvGrpSpPr/>
              <p:nvPr/>
            </p:nvGrpSpPr>
            <p:grpSpPr>
              <a:xfrm>
                <a:off x="1588" y="1285876"/>
                <a:ext cx="9142412" cy="3376613"/>
                <a:chOff x="1588" y="1273176"/>
                <a:chExt cx="9142412" cy="3376613"/>
              </a:xfrm>
              <a:solidFill>
                <a:schemeClr val="tx1">
                  <a:lumMod val="50000"/>
                  <a:lumOff val="50000"/>
                </a:schemeClr>
              </a:solidFill>
            </p:grpSpPr>
            <p:sp>
              <p:nvSpPr>
                <p:cNvPr id="73" name="Freeform 6"/>
                <p:cNvSpPr/>
                <p:nvPr/>
              </p:nvSpPr>
              <p:spPr bwMode="auto">
                <a:xfrm>
                  <a:off x="1588" y="1273176"/>
                  <a:ext cx="6772275" cy="1773238"/>
                </a:xfrm>
                <a:custGeom>
                  <a:avLst/>
                  <a:gdLst/>
                  <a:ahLst/>
                  <a:cxnLst>
                    <a:cxn ang="0">
                      <a:pos x="2633" y="0"/>
                    </a:cxn>
                    <a:cxn ang="0">
                      <a:pos x="0" y="0"/>
                    </a:cxn>
                    <a:cxn ang="0">
                      <a:pos x="0" y="76"/>
                    </a:cxn>
                    <a:cxn ang="0">
                      <a:pos x="2633" y="76"/>
                    </a:cxn>
                    <a:cxn ang="0">
                      <a:pos x="2952" y="396"/>
                    </a:cxn>
                    <a:cxn ang="0">
                      <a:pos x="2633" y="716"/>
                    </a:cxn>
                    <a:cxn ang="0">
                      <a:pos x="2008" y="716"/>
                    </a:cxn>
                    <a:cxn ang="0">
                      <a:pos x="2008" y="792"/>
                    </a:cxn>
                    <a:cxn ang="0">
                      <a:pos x="2633" y="792"/>
                    </a:cxn>
                    <a:cxn ang="0">
                      <a:pos x="3028" y="396"/>
                    </a:cxn>
                    <a:cxn ang="0">
                      <a:pos x="2633" y="0"/>
                    </a:cxn>
                  </a:cxnLst>
                  <a:rect l="0" t="0" r="r" b="b"/>
                  <a:pathLst>
                    <a:path w="3028" h="792">
                      <a:moveTo>
                        <a:pt x="2633" y="0"/>
                      </a:moveTo>
                      <a:cubicBezTo>
                        <a:pt x="0" y="0"/>
                        <a:pt x="0" y="0"/>
                        <a:pt x="0" y="0"/>
                      </a:cubicBezTo>
                      <a:cubicBezTo>
                        <a:pt x="0" y="76"/>
                        <a:pt x="0" y="76"/>
                        <a:pt x="0" y="76"/>
                      </a:cubicBezTo>
                      <a:cubicBezTo>
                        <a:pt x="2633" y="76"/>
                        <a:pt x="2633" y="76"/>
                        <a:pt x="2633" y="76"/>
                      </a:cubicBezTo>
                      <a:cubicBezTo>
                        <a:pt x="2809" y="76"/>
                        <a:pt x="2952" y="220"/>
                        <a:pt x="2952" y="396"/>
                      </a:cubicBezTo>
                      <a:cubicBezTo>
                        <a:pt x="2952" y="573"/>
                        <a:pt x="2809" y="716"/>
                        <a:pt x="2633" y="716"/>
                      </a:cubicBezTo>
                      <a:cubicBezTo>
                        <a:pt x="2008" y="716"/>
                        <a:pt x="2008" y="716"/>
                        <a:pt x="2008" y="716"/>
                      </a:cubicBezTo>
                      <a:cubicBezTo>
                        <a:pt x="2008" y="792"/>
                        <a:pt x="2008" y="792"/>
                        <a:pt x="2008" y="792"/>
                      </a:cubicBezTo>
                      <a:cubicBezTo>
                        <a:pt x="2633" y="792"/>
                        <a:pt x="2633" y="792"/>
                        <a:pt x="2633" y="792"/>
                      </a:cubicBezTo>
                      <a:cubicBezTo>
                        <a:pt x="2851" y="792"/>
                        <a:pt x="3028" y="614"/>
                        <a:pt x="3028" y="396"/>
                      </a:cubicBezTo>
                      <a:cubicBezTo>
                        <a:pt x="3028" y="178"/>
                        <a:pt x="2851" y="0"/>
                        <a:pt x="2633" y="0"/>
                      </a:cubicBezTo>
                      <a:close/>
                    </a:path>
                  </a:pathLst>
                </a:custGeom>
                <a:grpFill/>
                <a:ln w="9525">
                  <a:noFill/>
                  <a:round/>
                </a:ln>
              </p:spPr>
              <p:txBody>
                <a:bodyPr vert="horz" wrap="square" lIns="121920" tIns="60960" rIns="121920" bIns="60960" numCol="1" anchor="t" anchorCtr="0" compatLnSpc="1"/>
                <a:lstStyle/>
                <a:p>
                  <a:endParaRPr lang="en-US" sz="3200"/>
                </a:p>
              </p:txBody>
            </p:sp>
            <p:sp>
              <p:nvSpPr>
                <p:cNvPr id="74" name="Freeform 7"/>
                <p:cNvSpPr/>
                <p:nvPr/>
              </p:nvSpPr>
              <p:spPr bwMode="auto">
                <a:xfrm>
                  <a:off x="2301875" y="2876551"/>
                  <a:ext cx="6842125" cy="1773238"/>
                </a:xfrm>
                <a:custGeom>
                  <a:avLst/>
                  <a:gdLst/>
                  <a:ahLst/>
                  <a:cxnLst>
                    <a:cxn ang="0">
                      <a:pos x="395" y="716"/>
                    </a:cxn>
                    <a:cxn ang="0">
                      <a:pos x="76" y="396"/>
                    </a:cxn>
                    <a:cxn ang="0">
                      <a:pos x="395" y="76"/>
                    </a:cxn>
                    <a:cxn ang="0">
                      <a:pos x="1020" y="76"/>
                    </a:cxn>
                    <a:cxn ang="0">
                      <a:pos x="1020" y="0"/>
                    </a:cxn>
                    <a:cxn ang="0">
                      <a:pos x="395" y="0"/>
                    </a:cxn>
                    <a:cxn ang="0">
                      <a:pos x="0" y="396"/>
                    </a:cxn>
                    <a:cxn ang="0">
                      <a:pos x="395" y="792"/>
                    </a:cxn>
                    <a:cxn ang="0">
                      <a:pos x="3060" y="792"/>
                    </a:cxn>
                    <a:cxn ang="0">
                      <a:pos x="3060" y="716"/>
                    </a:cxn>
                    <a:cxn ang="0">
                      <a:pos x="395" y="716"/>
                    </a:cxn>
                  </a:cxnLst>
                  <a:rect l="0" t="0" r="r" b="b"/>
                  <a:pathLst>
                    <a:path w="3060" h="792">
                      <a:moveTo>
                        <a:pt x="395" y="716"/>
                      </a:moveTo>
                      <a:cubicBezTo>
                        <a:pt x="219" y="716"/>
                        <a:pt x="76" y="572"/>
                        <a:pt x="76" y="396"/>
                      </a:cubicBezTo>
                      <a:cubicBezTo>
                        <a:pt x="76" y="219"/>
                        <a:pt x="219" y="76"/>
                        <a:pt x="395" y="76"/>
                      </a:cubicBezTo>
                      <a:cubicBezTo>
                        <a:pt x="1020" y="76"/>
                        <a:pt x="1020" y="76"/>
                        <a:pt x="1020" y="76"/>
                      </a:cubicBezTo>
                      <a:cubicBezTo>
                        <a:pt x="1020" y="0"/>
                        <a:pt x="1020" y="0"/>
                        <a:pt x="1020" y="0"/>
                      </a:cubicBezTo>
                      <a:cubicBezTo>
                        <a:pt x="395" y="0"/>
                        <a:pt x="395" y="0"/>
                        <a:pt x="395" y="0"/>
                      </a:cubicBezTo>
                      <a:cubicBezTo>
                        <a:pt x="177" y="0"/>
                        <a:pt x="0" y="178"/>
                        <a:pt x="0" y="396"/>
                      </a:cubicBezTo>
                      <a:cubicBezTo>
                        <a:pt x="0" y="614"/>
                        <a:pt x="177" y="792"/>
                        <a:pt x="395" y="792"/>
                      </a:cubicBezTo>
                      <a:cubicBezTo>
                        <a:pt x="3060" y="792"/>
                        <a:pt x="3060" y="792"/>
                        <a:pt x="3060" y="792"/>
                      </a:cubicBezTo>
                      <a:cubicBezTo>
                        <a:pt x="3060" y="716"/>
                        <a:pt x="3060" y="716"/>
                        <a:pt x="3060" y="716"/>
                      </a:cubicBezTo>
                      <a:lnTo>
                        <a:pt x="395" y="716"/>
                      </a:lnTo>
                      <a:close/>
                    </a:path>
                  </a:pathLst>
                </a:custGeom>
                <a:grpFill/>
                <a:ln w="9525">
                  <a:noFill/>
                  <a:round/>
                </a:ln>
              </p:spPr>
              <p:txBody>
                <a:bodyPr vert="horz" wrap="square" lIns="121920" tIns="60960" rIns="121920" bIns="60960" numCol="1" anchor="t" anchorCtr="0" compatLnSpc="1"/>
                <a:lstStyle/>
                <a:p>
                  <a:endParaRPr lang="en-US" sz="3200"/>
                </a:p>
              </p:txBody>
            </p:sp>
          </p:grpSp>
          <p:grpSp>
            <p:nvGrpSpPr>
              <p:cNvPr id="51" name="Group 73"/>
              <p:cNvGrpSpPr/>
              <p:nvPr/>
            </p:nvGrpSpPr>
            <p:grpSpPr>
              <a:xfrm>
                <a:off x="0" y="1285876"/>
                <a:ext cx="9096375" cy="3376613"/>
                <a:chOff x="0" y="1285876"/>
                <a:chExt cx="9096375" cy="3376613"/>
              </a:xfrm>
            </p:grpSpPr>
            <p:grpSp>
              <p:nvGrpSpPr>
                <p:cNvPr id="52" name="Group 43"/>
                <p:cNvGrpSpPr/>
                <p:nvPr/>
              </p:nvGrpSpPr>
              <p:grpSpPr>
                <a:xfrm>
                  <a:off x="4819650" y="1285876"/>
                  <a:ext cx="363538" cy="169863"/>
                  <a:chOff x="4819650" y="1273176"/>
                  <a:chExt cx="363538" cy="169863"/>
                </a:xfrm>
              </p:grpSpPr>
              <p:sp>
                <p:nvSpPr>
                  <p:cNvPr id="68" name="Rectangle 8"/>
                  <p:cNvSpPr>
                    <a:spLocks noChangeArrowheads="1"/>
                  </p:cNvSpPr>
                  <p:nvPr/>
                </p:nvSpPr>
                <p:spPr bwMode="auto">
                  <a:xfrm>
                    <a:off x="4819650" y="1273176"/>
                    <a:ext cx="363538" cy="169863"/>
                  </a:xfrm>
                  <a:prstGeom prst="rect">
                    <a:avLst/>
                  </a:prstGeom>
                  <a:solidFill>
                    <a:srgbClr val="706F6F"/>
                  </a:solidFill>
                  <a:ln w="9525">
                    <a:noFill/>
                    <a:miter lim="800000"/>
                  </a:ln>
                </p:spPr>
                <p:txBody>
                  <a:bodyPr vert="horz" wrap="square" lIns="121920" tIns="60960" rIns="121920" bIns="60960" numCol="1" anchor="t" anchorCtr="0" compatLnSpc="1"/>
                  <a:lstStyle/>
                  <a:p>
                    <a:endParaRPr lang="en-US" sz="3200"/>
                  </a:p>
                </p:txBody>
              </p:sp>
              <p:sp>
                <p:nvSpPr>
                  <p:cNvPr id="69" name="Rectangle 9"/>
                  <p:cNvSpPr>
                    <a:spLocks noChangeArrowheads="1"/>
                  </p:cNvSpPr>
                  <p:nvPr/>
                </p:nvSpPr>
                <p:spPr bwMode="auto">
                  <a:xfrm>
                    <a:off x="4849813" y="1408113"/>
                    <a:ext cx="304800" cy="17463"/>
                  </a:xfrm>
                  <a:prstGeom prst="rect">
                    <a:avLst/>
                  </a:prstGeom>
                  <a:solidFill>
                    <a:srgbClr val="FFFFFF"/>
                  </a:solidFill>
                  <a:ln w="9525">
                    <a:noFill/>
                    <a:miter lim="800000"/>
                  </a:ln>
                </p:spPr>
                <p:txBody>
                  <a:bodyPr vert="horz" wrap="square" lIns="121920" tIns="60960" rIns="121920" bIns="60960" numCol="1" anchor="t" anchorCtr="0" compatLnSpc="1"/>
                  <a:lstStyle/>
                  <a:p>
                    <a:endParaRPr lang="en-US" sz="3200"/>
                  </a:p>
                </p:txBody>
              </p:sp>
              <p:sp>
                <p:nvSpPr>
                  <p:cNvPr id="70" name="Rectangle 10"/>
                  <p:cNvSpPr>
                    <a:spLocks noChangeArrowheads="1"/>
                  </p:cNvSpPr>
                  <p:nvPr/>
                </p:nvSpPr>
                <p:spPr bwMode="auto">
                  <a:xfrm>
                    <a:off x="4849813" y="1366838"/>
                    <a:ext cx="304800" cy="20638"/>
                  </a:xfrm>
                  <a:prstGeom prst="rect">
                    <a:avLst/>
                  </a:prstGeom>
                  <a:solidFill>
                    <a:srgbClr val="FFFFFF"/>
                  </a:solidFill>
                  <a:ln w="9525">
                    <a:noFill/>
                    <a:miter lim="800000"/>
                  </a:ln>
                </p:spPr>
                <p:txBody>
                  <a:bodyPr vert="horz" wrap="square" lIns="121920" tIns="60960" rIns="121920" bIns="60960" numCol="1" anchor="t" anchorCtr="0" compatLnSpc="1"/>
                  <a:lstStyle/>
                  <a:p>
                    <a:endParaRPr lang="en-US" sz="3200"/>
                  </a:p>
                </p:txBody>
              </p:sp>
              <p:sp>
                <p:nvSpPr>
                  <p:cNvPr id="71" name="Rectangle 11"/>
                  <p:cNvSpPr>
                    <a:spLocks noChangeArrowheads="1"/>
                  </p:cNvSpPr>
                  <p:nvPr/>
                </p:nvSpPr>
                <p:spPr bwMode="auto">
                  <a:xfrm>
                    <a:off x="4849813" y="1330326"/>
                    <a:ext cx="304800" cy="17463"/>
                  </a:xfrm>
                  <a:prstGeom prst="rect">
                    <a:avLst/>
                  </a:prstGeom>
                  <a:solidFill>
                    <a:srgbClr val="FFFFFF"/>
                  </a:solidFill>
                  <a:ln w="9525">
                    <a:noFill/>
                    <a:miter lim="800000"/>
                  </a:ln>
                </p:spPr>
                <p:txBody>
                  <a:bodyPr vert="horz" wrap="square" lIns="121920" tIns="60960" rIns="121920" bIns="60960" numCol="1" anchor="t" anchorCtr="0" compatLnSpc="1"/>
                  <a:lstStyle/>
                  <a:p>
                    <a:endParaRPr lang="en-US" sz="3200"/>
                  </a:p>
                </p:txBody>
              </p:sp>
              <p:sp>
                <p:nvSpPr>
                  <p:cNvPr id="72" name="Rectangle 12"/>
                  <p:cNvSpPr>
                    <a:spLocks noChangeArrowheads="1"/>
                  </p:cNvSpPr>
                  <p:nvPr/>
                </p:nvSpPr>
                <p:spPr bwMode="auto">
                  <a:xfrm>
                    <a:off x="4849813" y="1289051"/>
                    <a:ext cx="304800" cy="20638"/>
                  </a:xfrm>
                  <a:prstGeom prst="rect">
                    <a:avLst/>
                  </a:prstGeom>
                  <a:solidFill>
                    <a:srgbClr val="FFFFFF"/>
                  </a:solidFill>
                  <a:ln w="9525">
                    <a:noFill/>
                    <a:miter lim="800000"/>
                  </a:ln>
                </p:spPr>
                <p:txBody>
                  <a:bodyPr vert="horz" wrap="square" lIns="121920" tIns="60960" rIns="121920" bIns="60960" numCol="1" anchor="t" anchorCtr="0" compatLnSpc="1"/>
                  <a:lstStyle/>
                  <a:p>
                    <a:endParaRPr lang="en-US" sz="3200"/>
                  </a:p>
                </p:txBody>
              </p:sp>
            </p:grpSp>
            <p:grpSp>
              <p:nvGrpSpPr>
                <p:cNvPr id="53" name="Group 44"/>
                <p:cNvGrpSpPr/>
                <p:nvPr/>
              </p:nvGrpSpPr>
              <p:grpSpPr>
                <a:xfrm>
                  <a:off x="6078538" y="4492626"/>
                  <a:ext cx="363538" cy="169863"/>
                  <a:chOff x="6078538" y="4479926"/>
                  <a:chExt cx="363538" cy="169863"/>
                </a:xfrm>
              </p:grpSpPr>
              <p:sp>
                <p:nvSpPr>
                  <p:cNvPr id="63" name="Rectangle 18"/>
                  <p:cNvSpPr>
                    <a:spLocks noChangeArrowheads="1"/>
                  </p:cNvSpPr>
                  <p:nvPr/>
                </p:nvSpPr>
                <p:spPr bwMode="auto">
                  <a:xfrm>
                    <a:off x="6078538" y="4479926"/>
                    <a:ext cx="363538" cy="169863"/>
                  </a:xfrm>
                  <a:prstGeom prst="rect">
                    <a:avLst/>
                  </a:prstGeom>
                  <a:solidFill>
                    <a:srgbClr val="706F6F"/>
                  </a:solidFill>
                  <a:ln w="9525">
                    <a:noFill/>
                    <a:miter lim="800000"/>
                  </a:ln>
                </p:spPr>
                <p:txBody>
                  <a:bodyPr vert="horz" wrap="square" lIns="121920" tIns="60960" rIns="121920" bIns="60960" numCol="1" anchor="t" anchorCtr="0" compatLnSpc="1"/>
                  <a:lstStyle/>
                  <a:p>
                    <a:endParaRPr lang="en-US" sz="3200"/>
                  </a:p>
                </p:txBody>
              </p:sp>
              <p:sp>
                <p:nvSpPr>
                  <p:cNvPr id="64" name="Rectangle 19"/>
                  <p:cNvSpPr>
                    <a:spLocks noChangeArrowheads="1"/>
                  </p:cNvSpPr>
                  <p:nvPr/>
                </p:nvSpPr>
                <p:spPr bwMode="auto">
                  <a:xfrm>
                    <a:off x="6108700" y="4611688"/>
                    <a:ext cx="304800" cy="20638"/>
                  </a:xfrm>
                  <a:prstGeom prst="rect">
                    <a:avLst/>
                  </a:prstGeom>
                  <a:solidFill>
                    <a:srgbClr val="FFFFFF"/>
                  </a:solidFill>
                  <a:ln w="9525">
                    <a:noFill/>
                    <a:miter lim="800000"/>
                  </a:ln>
                </p:spPr>
                <p:txBody>
                  <a:bodyPr vert="horz" wrap="square" lIns="121920" tIns="60960" rIns="121920" bIns="60960" numCol="1" anchor="t" anchorCtr="0" compatLnSpc="1"/>
                  <a:lstStyle/>
                  <a:p>
                    <a:endParaRPr lang="en-US" sz="3200"/>
                  </a:p>
                </p:txBody>
              </p:sp>
              <p:sp>
                <p:nvSpPr>
                  <p:cNvPr id="65" name="Rectangle 20"/>
                  <p:cNvSpPr>
                    <a:spLocks noChangeArrowheads="1"/>
                  </p:cNvSpPr>
                  <p:nvPr/>
                </p:nvSpPr>
                <p:spPr bwMode="auto">
                  <a:xfrm>
                    <a:off x="6108700" y="4573588"/>
                    <a:ext cx="304800" cy="17463"/>
                  </a:xfrm>
                  <a:prstGeom prst="rect">
                    <a:avLst/>
                  </a:prstGeom>
                  <a:solidFill>
                    <a:srgbClr val="FFFFFF"/>
                  </a:solidFill>
                  <a:ln w="9525">
                    <a:noFill/>
                    <a:miter lim="800000"/>
                  </a:ln>
                </p:spPr>
                <p:txBody>
                  <a:bodyPr vert="horz" wrap="square" lIns="121920" tIns="60960" rIns="121920" bIns="60960" numCol="1" anchor="t" anchorCtr="0" compatLnSpc="1"/>
                  <a:lstStyle/>
                  <a:p>
                    <a:endParaRPr lang="en-US" sz="3200"/>
                  </a:p>
                </p:txBody>
              </p:sp>
              <p:sp>
                <p:nvSpPr>
                  <p:cNvPr id="66" name="Rectangle 21"/>
                  <p:cNvSpPr>
                    <a:spLocks noChangeArrowheads="1"/>
                  </p:cNvSpPr>
                  <p:nvPr/>
                </p:nvSpPr>
                <p:spPr bwMode="auto">
                  <a:xfrm>
                    <a:off x="6108700" y="4533901"/>
                    <a:ext cx="304800" cy="19050"/>
                  </a:xfrm>
                  <a:prstGeom prst="rect">
                    <a:avLst/>
                  </a:prstGeom>
                  <a:solidFill>
                    <a:srgbClr val="FFFFFF"/>
                  </a:solidFill>
                  <a:ln w="9525">
                    <a:noFill/>
                    <a:miter lim="800000"/>
                  </a:ln>
                </p:spPr>
                <p:txBody>
                  <a:bodyPr vert="horz" wrap="square" lIns="121920" tIns="60960" rIns="121920" bIns="60960" numCol="1" anchor="t" anchorCtr="0" compatLnSpc="1"/>
                  <a:lstStyle/>
                  <a:p>
                    <a:endParaRPr lang="en-US" sz="3200"/>
                  </a:p>
                </p:txBody>
              </p:sp>
              <p:sp>
                <p:nvSpPr>
                  <p:cNvPr id="67" name="Rectangle 22"/>
                  <p:cNvSpPr>
                    <a:spLocks noChangeArrowheads="1"/>
                  </p:cNvSpPr>
                  <p:nvPr/>
                </p:nvSpPr>
                <p:spPr bwMode="auto">
                  <a:xfrm>
                    <a:off x="6108700" y="4495801"/>
                    <a:ext cx="304800" cy="17463"/>
                  </a:xfrm>
                  <a:prstGeom prst="rect">
                    <a:avLst/>
                  </a:prstGeom>
                  <a:solidFill>
                    <a:srgbClr val="FFFFFF"/>
                  </a:solidFill>
                  <a:ln w="9525">
                    <a:noFill/>
                    <a:miter lim="800000"/>
                  </a:ln>
                </p:spPr>
                <p:txBody>
                  <a:bodyPr vert="horz" wrap="square" lIns="121920" tIns="60960" rIns="121920" bIns="60960" numCol="1" anchor="t" anchorCtr="0" compatLnSpc="1"/>
                  <a:lstStyle/>
                  <a:p>
                    <a:endParaRPr lang="en-US" sz="3200"/>
                  </a:p>
                </p:txBody>
              </p:sp>
            </p:grpSp>
            <p:grpSp>
              <p:nvGrpSpPr>
                <p:cNvPr id="54" name="Group 54"/>
                <p:cNvGrpSpPr/>
                <p:nvPr/>
              </p:nvGrpSpPr>
              <p:grpSpPr>
                <a:xfrm>
                  <a:off x="0" y="1365250"/>
                  <a:ext cx="9096375" cy="3211513"/>
                  <a:chOff x="0" y="1352550"/>
                  <a:chExt cx="9096375" cy="3211513"/>
                </a:xfrm>
              </p:grpSpPr>
              <p:cxnSp>
                <p:nvCxnSpPr>
                  <p:cNvPr id="55" name="Straight Connector 46"/>
                  <p:cNvCxnSpPr/>
                  <p:nvPr/>
                </p:nvCxnSpPr>
                <p:spPr>
                  <a:xfrm>
                    <a:off x="0" y="1352550"/>
                    <a:ext cx="4846320" cy="1588"/>
                  </a:xfrm>
                  <a:prstGeom prst="line">
                    <a:avLst/>
                  </a:prstGeom>
                  <a:ln w="12700">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56" name="Straight Connector 47"/>
                  <p:cNvCxnSpPr/>
                  <p:nvPr/>
                </p:nvCxnSpPr>
                <p:spPr>
                  <a:xfrm>
                    <a:off x="3171825" y="4562475"/>
                    <a:ext cx="2834640" cy="1588"/>
                  </a:xfrm>
                  <a:prstGeom prst="line">
                    <a:avLst/>
                  </a:prstGeom>
                  <a:ln w="12700">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57" name="Straight Connector 48"/>
                  <p:cNvCxnSpPr/>
                  <p:nvPr/>
                </p:nvCxnSpPr>
                <p:spPr>
                  <a:xfrm>
                    <a:off x="3962400" y="2952750"/>
                    <a:ext cx="2011680" cy="1588"/>
                  </a:xfrm>
                  <a:prstGeom prst="line">
                    <a:avLst/>
                  </a:prstGeom>
                  <a:ln w="12700">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49"/>
                  <p:cNvCxnSpPr/>
                  <p:nvPr/>
                </p:nvCxnSpPr>
                <p:spPr>
                  <a:xfrm>
                    <a:off x="5181600" y="1352550"/>
                    <a:ext cx="731520" cy="1588"/>
                  </a:xfrm>
                  <a:prstGeom prst="line">
                    <a:avLst/>
                  </a:prstGeom>
                  <a:ln w="12700">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0"/>
                  <p:cNvCxnSpPr/>
                  <p:nvPr/>
                </p:nvCxnSpPr>
                <p:spPr>
                  <a:xfrm>
                    <a:off x="3162300" y="2952750"/>
                    <a:ext cx="365760" cy="1588"/>
                  </a:xfrm>
                  <a:prstGeom prst="line">
                    <a:avLst/>
                  </a:prstGeom>
                  <a:ln w="12700">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1"/>
                  <p:cNvCxnSpPr/>
                  <p:nvPr/>
                </p:nvCxnSpPr>
                <p:spPr>
                  <a:xfrm>
                    <a:off x="6444615" y="4562475"/>
                    <a:ext cx="2651760" cy="1588"/>
                  </a:xfrm>
                  <a:prstGeom prst="line">
                    <a:avLst/>
                  </a:prstGeom>
                  <a:ln w="12700">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61" name="Arc 52"/>
                  <p:cNvSpPr/>
                  <p:nvPr/>
                </p:nvSpPr>
                <p:spPr>
                  <a:xfrm>
                    <a:off x="5076825" y="1352550"/>
                    <a:ext cx="1609725" cy="1609725"/>
                  </a:xfrm>
                  <a:prstGeom prst="arc">
                    <a:avLst>
                      <a:gd name="adj1" fmla="val 16430150"/>
                      <a:gd name="adj2" fmla="val 4994030"/>
                    </a:avLst>
                  </a:prstGeom>
                  <a:ln w="12700">
                    <a:solidFill>
                      <a:schemeClr val="bg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62" name="Arc 53"/>
                  <p:cNvSpPr/>
                  <p:nvPr/>
                </p:nvSpPr>
                <p:spPr>
                  <a:xfrm flipH="1">
                    <a:off x="2381250" y="2952750"/>
                    <a:ext cx="1609725" cy="1609725"/>
                  </a:xfrm>
                  <a:prstGeom prst="arc">
                    <a:avLst>
                      <a:gd name="adj1" fmla="val 16430150"/>
                      <a:gd name="adj2" fmla="val 4994030"/>
                    </a:avLst>
                  </a:prstGeom>
                  <a:ln w="12700">
                    <a:solidFill>
                      <a:schemeClr val="bg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grpSp>
          </p:grpSp>
        </p:grpSp>
        <p:grpSp>
          <p:nvGrpSpPr>
            <p:cNvPr id="44" name="Group 42"/>
            <p:cNvGrpSpPr/>
            <p:nvPr/>
          </p:nvGrpSpPr>
          <p:grpSpPr>
            <a:xfrm>
              <a:off x="3556000" y="2889251"/>
              <a:ext cx="363538" cy="169863"/>
              <a:chOff x="3556000" y="2876551"/>
              <a:chExt cx="363538" cy="169863"/>
            </a:xfrm>
          </p:grpSpPr>
          <p:sp>
            <p:nvSpPr>
              <p:cNvPr id="45" name="Rectangle 13"/>
              <p:cNvSpPr>
                <a:spLocks noChangeArrowheads="1"/>
              </p:cNvSpPr>
              <p:nvPr/>
            </p:nvSpPr>
            <p:spPr bwMode="auto">
              <a:xfrm>
                <a:off x="3556000" y="2876551"/>
                <a:ext cx="363538" cy="169863"/>
              </a:xfrm>
              <a:prstGeom prst="rect">
                <a:avLst/>
              </a:prstGeom>
              <a:solidFill>
                <a:srgbClr val="706F6F"/>
              </a:solidFill>
              <a:ln w="9525">
                <a:noFill/>
                <a:miter lim="800000"/>
              </a:ln>
            </p:spPr>
            <p:txBody>
              <a:bodyPr vert="horz" wrap="square" lIns="121920" tIns="60960" rIns="121920" bIns="60960" numCol="1" anchor="t" anchorCtr="0" compatLnSpc="1"/>
              <a:lstStyle/>
              <a:p>
                <a:endParaRPr lang="en-US" sz="3200"/>
              </a:p>
            </p:txBody>
          </p:sp>
          <p:sp>
            <p:nvSpPr>
              <p:cNvPr id="46" name="Rectangle 14"/>
              <p:cNvSpPr>
                <a:spLocks noChangeArrowheads="1"/>
              </p:cNvSpPr>
              <p:nvPr/>
            </p:nvSpPr>
            <p:spPr bwMode="auto">
              <a:xfrm>
                <a:off x="3587750" y="3008313"/>
                <a:ext cx="303213" cy="20638"/>
              </a:xfrm>
              <a:prstGeom prst="rect">
                <a:avLst/>
              </a:prstGeom>
              <a:solidFill>
                <a:srgbClr val="FFFFFF"/>
              </a:solidFill>
              <a:ln w="9525">
                <a:noFill/>
                <a:miter lim="800000"/>
              </a:ln>
            </p:spPr>
            <p:txBody>
              <a:bodyPr vert="horz" wrap="square" lIns="121920" tIns="60960" rIns="121920" bIns="60960" numCol="1" anchor="t" anchorCtr="0" compatLnSpc="1"/>
              <a:lstStyle/>
              <a:p>
                <a:endParaRPr lang="en-US" sz="3200"/>
              </a:p>
            </p:txBody>
          </p:sp>
          <p:sp>
            <p:nvSpPr>
              <p:cNvPr id="47" name="Rectangle 15"/>
              <p:cNvSpPr>
                <a:spLocks noChangeArrowheads="1"/>
              </p:cNvSpPr>
              <p:nvPr/>
            </p:nvSpPr>
            <p:spPr bwMode="auto">
              <a:xfrm>
                <a:off x="3587750" y="2970213"/>
                <a:ext cx="303213" cy="19050"/>
              </a:xfrm>
              <a:prstGeom prst="rect">
                <a:avLst/>
              </a:prstGeom>
              <a:solidFill>
                <a:srgbClr val="FFFFFF"/>
              </a:solidFill>
              <a:ln w="9525">
                <a:noFill/>
                <a:miter lim="800000"/>
              </a:ln>
            </p:spPr>
            <p:txBody>
              <a:bodyPr vert="horz" wrap="square" lIns="121920" tIns="60960" rIns="121920" bIns="60960" numCol="1" anchor="t" anchorCtr="0" compatLnSpc="1"/>
              <a:lstStyle/>
              <a:p>
                <a:endParaRPr lang="en-US" sz="3200"/>
              </a:p>
            </p:txBody>
          </p:sp>
          <p:sp>
            <p:nvSpPr>
              <p:cNvPr id="48" name="Rectangle 16"/>
              <p:cNvSpPr>
                <a:spLocks noChangeArrowheads="1"/>
              </p:cNvSpPr>
              <p:nvPr/>
            </p:nvSpPr>
            <p:spPr bwMode="auto">
              <a:xfrm>
                <a:off x="3587750" y="2930526"/>
                <a:ext cx="303213" cy="20638"/>
              </a:xfrm>
              <a:prstGeom prst="rect">
                <a:avLst/>
              </a:prstGeom>
              <a:solidFill>
                <a:srgbClr val="FFFFFF"/>
              </a:solidFill>
              <a:ln w="9525">
                <a:noFill/>
                <a:miter lim="800000"/>
              </a:ln>
            </p:spPr>
            <p:txBody>
              <a:bodyPr vert="horz" wrap="square" lIns="121920" tIns="60960" rIns="121920" bIns="60960" numCol="1" anchor="t" anchorCtr="0" compatLnSpc="1"/>
              <a:lstStyle/>
              <a:p>
                <a:endParaRPr lang="en-US" sz="3200"/>
              </a:p>
            </p:txBody>
          </p:sp>
          <p:sp>
            <p:nvSpPr>
              <p:cNvPr id="49" name="Rectangle 17"/>
              <p:cNvSpPr>
                <a:spLocks noChangeArrowheads="1"/>
              </p:cNvSpPr>
              <p:nvPr/>
            </p:nvSpPr>
            <p:spPr bwMode="auto">
              <a:xfrm>
                <a:off x="3587750" y="2892426"/>
                <a:ext cx="303213" cy="17463"/>
              </a:xfrm>
              <a:prstGeom prst="rect">
                <a:avLst/>
              </a:prstGeom>
              <a:solidFill>
                <a:srgbClr val="FFFFFF"/>
              </a:solidFill>
              <a:ln w="9525">
                <a:noFill/>
                <a:miter lim="800000"/>
              </a:ln>
            </p:spPr>
            <p:txBody>
              <a:bodyPr vert="horz" wrap="square" lIns="121920" tIns="60960" rIns="121920" bIns="60960" numCol="1" anchor="t" anchorCtr="0" compatLnSpc="1"/>
              <a:lstStyle/>
              <a:p>
                <a:endParaRPr lang="en-US" sz="3200"/>
              </a:p>
            </p:txBody>
          </p:sp>
        </p:grpSp>
      </p:grpSp>
      <p:grpSp>
        <p:nvGrpSpPr>
          <p:cNvPr id="75" name="组合 74"/>
          <p:cNvGrpSpPr/>
          <p:nvPr userDrawn="1"/>
        </p:nvGrpSpPr>
        <p:grpSpPr>
          <a:xfrm>
            <a:off x="-45" y="198986"/>
            <a:ext cx="660445" cy="798770"/>
            <a:chOff x="-45" y="198986"/>
            <a:chExt cx="660445" cy="798770"/>
          </a:xfrm>
        </p:grpSpPr>
        <p:sp>
          <p:nvSpPr>
            <p:cNvPr id="76" name="矩形 75"/>
            <p:cNvSpPr/>
            <p:nvPr userDrawn="1"/>
          </p:nvSpPr>
          <p:spPr>
            <a:xfrm>
              <a:off x="0" y="198986"/>
              <a:ext cx="660400" cy="7987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userDrawn="1"/>
          </p:nvSpPr>
          <p:spPr>
            <a:xfrm>
              <a:off x="-45" y="205433"/>
              <a:ext cx="508046" cy="6606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文本占位符 78"/>
          <p:cNvSpPr>
            <a:spLocks noGrp="1"/>
          </p:cNvSpPr>
          <p:nvPr>
            <p:ph type="body" sz="quarter" idx="13" hasCustomPrompt="1"/>
          </p:nvPr>
        </p:nvSpPr>
        <p:spPr>
          <a:xfrm>
            <a:off x="673100" y="2215821"/>
            <a:ext cx="1955800" cy="355600"/>
          </a:xfrm>
        </p:spPr>
        <p:txBody>
          <a:bodyPr>
            <a:normAutofit/>
          </a:bodyPr>
          <a:lstStyle>
            <a:lvl1pPr marL="0" indent="0" algn="ctr">
              <a:buNone/>
              <a:defRPr sz="1800" b="1" baseline="0">
                <a:solidFill>
                  <a:schemeClr val="accent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ltLang="zh-CN" dirty="0"/>
              <a:t>Add title</a:t>
            </a:r>
            <a:endParaRPr lang="zh-CN" altLang="en-US" dirty="0"/>
          </a:p>
        </p:txBody>
      </p:sp>
      <p:sp>
        <p:nvSpPr>
          <p:cNvPr id="80" name="文本占位符 78"/>
          <p:cNvSpPr>
            <a:spLocks noGrp="1"/>
          </p:cNvSpPr>
          <p:nvPr>
            <p:ph type="body" sz="quarter" idx="14" hasCustomPrompt="1"/>
          </p:nvPr>
        </p:nvSpPr>
        <p:spPr>
          <a:xfrm>
            <a:off x="673100" y="2585598"/>
            <a:ext cx="1955800" cy="860762"/>
          </a:xfrm>
        </p:spPr>
        <p:txBody>
          <a:bodyPr>
            <a:normAutofit/>
          </a:bodyPr>
          <a:lstStyle>
            <a:lvl1pPr marL="0" indent="0" algn="ctr">
              <a:buNone/>
              <a:defRPr sz="1400" b="0" baseline="0">
                <a:solidFill>
                  <a:schemeClr val="tx2"/>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ltLang="zh-CN" dirty="0"/>
              <a:t>Detail content</a:t>
            </a:r>
            <a:endParaRPr lang="zh-CN" altLang="en-US" dirty="0"/>
          </a:p>
        </p:txBody>
      </p:sp>
      <p:sp>
        <p:nvSpPr>
          <p:cNvPr id="81" name="文本占位符 78"/>
          <p:cNvSpPr>
            <a:spLocks noGrp="1"/>
          </p:cNvSpPr>
          <p:nvPr>
            <p:ph type="body" sz="quarter" idx="15" hasCustomPrompt="1"/>
          </p:nvPr>
        </p:nvSpPr>
        <p:spPr>
          <a:xfrm>
            <a:off x="3139107" y="2215821"/>
            <a:ext cx="1955800" cy="355600"/>
          </a:xfrm>
        </p:spPr>
        <p:txBody>
          <a:bodyPr>
            <a:normAutofit/>
          </a:bodyPr>
          <a:lstStyle>
            <a:lvl1pPr marL="0" indent="0" algn="ctr">
              <a:buNone/>
              <a:defRPr sz="1800" b="1" baseline="0">
                <a:solidFill>
                  <a:schemeClr val="accent2"/>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ltLang="zh-CN" dirty="0"/>
              <a:t>Add title</a:t>
            </a:r>
            <a:endParaRPr lang="zh-CN" altLang="en-US" dirty="0"/>
          </a:p>
        </p:txBody>
      </p:sp>
      <p:sp>
        <p:nvSpPr>
          <p:cNvPr id="82" name="文本占位符 78"/>
          <p:cNvSpPr>
            <a:spLocks noGrp="1"/>
          </p:cNvSpPr>
          <p:nvPr>
            <p:ph type="body" sz="quarter" idx="16" hasCustomPrompt="1"/>
          </p:nvPr>
        </p:nvSpPr>
        <p:spPr>
          <a:xfrm>
            <a:off x="3139107" y="2585598"/>
            <a:ext cx="1955800" cy="860762"/>
          </a:xfrm>
        </p:spPr>
        <p:txBody>
          <a:bodyPr>
            <a:normAutofit/>
          </a:bodyPr>
          <a:lstStyle>
            <a:lvl1pPr marL="0" indent="0" algn="ctr">
              <a:buNone/>
              <a:defRPr sz="1400" b="0" baseline="0">
                <a:solidFill>
                  <a:schemeClr val="tx2"/>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ltLang="zh-CN" dirty="0"/>
              <a:t>Detail content</a:t>
            </a:r>
            <a:endParaRPr lang="zh-CN" altLang="en-US" dirty="0"/>
          </a:p>
        </p:txBody>
      </p:sp>
      <p:sp>
        <p:nvSpPr>
          <p:cNvPr id="83" name="文本占位符 78"/>
          <p:cNvSpPr>
            <a:spLocks noGrp="1"/>
          </p:cNvSpPr>
          <p:nvPr>
            <p:ph type="body" sz="quarter" idx="17" hasCustomPrompt="1"/>
          </p:nvPr>
        </p:nvSpPr>
        <p:spPr>
          <a:xfrm>
            <a:off x="6223920" y="2189700"/>
            <a:ext cx="1955800" cy="355600"/>
          </a:xfrm>
        </p:spPr>
        <p:txBody>
          <a:bodyPr>
            <a:normAutofit/>
          </a:bodyPr>
          <a:lstStyle>
            <a:lvl1pPr marL="0" indent="0" algn="ctr">
              <a:buNone/>
              <a:defRPr sz="1800" b="1" baseline="0">
                <a:solidFill>
                  <a:schemeClr val="accent3"/>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ltLang="zh-CN" dirty="0"/>
              <a:t>Add title</a:t>
            </a:r>
            <a:endParaRPr lang="zh-CN" altLang="en-US" dirty="0"/>
          </a:p>
        </p:txBody>
      </p:sp>
      <p:sp>
        <p:nvSpPr>
          <p:cNvPr id="84" name="文本占位符 78"/>
          <p:cNvSpPr>
            <a:spLocks noGrp="1"/>
          </p:cNvSpPr>
          <p:nvPr>
            <p:ph type="body" sz="quarter" idx="18" hasCustomPrompt="1"/>
          </p:nvPr>
        </p:nvSpPr>
        <p:spPr>
          <a:xfrm>
            <a:off x="6223920" y="2559477"/>
            <a:ext cx="1955800" cy="860762"/>
          </a:xfrm>
        </p:spPr>
        <p:txBody>
          <a:bodyPr>
            <a:normAutofit/>
          </a:bodyPr>
          <a:lstStyle>
            <a:lvl1pPr marL="0" indent="0" algn="ctr">
              <a:buNone/>
              <a:defRPr sz="1400" b="0" baseline="0">
                <a:solidFill>
                  <a:schemeClr val="tx2"/>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ltLang="zh-CN" dirty="0"/>
              <a:t>Detail content</a:t>
            </a:r>
            <a:endParaRPr lang="zh-CN" altLang="en-US" dirty="0"/>
          </a:p>
        </p:txBody>
      </p:sp>
      <p:sp>
        <p:nvSpPr>
          <p:cNvPr id="85" name="文本占位符 78"/>
          <p:cNvSpPr>
            <a:spLocks noGrp="1"/>
          </p:cNvSpPr>
          <p:nvPr>
            <p:ph type="body" sz="quarter" idx="19" hasCustomPrompt="1"/>
          </p:nvPr>
        </p:nvSpPr>
        <p:spPr>
          <a:xfrm>
            <a:off x="3911185" y="4197134"/>
            <a:ext cx="1955800" cy="355600"/>
          </a:xfrm>
        </p:spPr>
        <p:txBody>
          <a:bodyPr>
            <a:normAutofit/>
          </a:bodyPr>
          <a:lstStyle>
            <a:lvl1pPr marL="0" indent="0" algn="ctr">
              <a:buNone/>
              <a:defRPr sz="1800" b="1" baseline="0">
                <a:solidFill>
                  <a:schemeClr val="accent4"/>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ltLang="zh-CN" dirty="0"/>
              <a:t>Add title</a:t>
            </a:r>
            <a:endParaRPr lang="zh-CN" altLang="en-US" dirty="0"/>
          </a:p>
        </p:txBody>
      </p:sp>
      <p:sp>
        <p:nvSpPr>
          <p:cNvPr id="86" name="文本占位符 78"/>
          <p:cNvSpPr>
            <a:spLocks noGrp="1"/>
          </p:cNvSpPr>
          <p:nvPr>
            <p:ph type="body" sz="quarter" idx="20" hasCustomPrompt="1"/>
          </p:nvPr>
        </p:nvSpPr>
        <p:spPr>
          <a:xfrm>
            <a:off x="3911185" y="4566911"/>
            <a:ext cx="1955800" cy="860762"/>
          </a:xfrm>
        </p:spPr>
        <p:txBody>
          <a:bodyPr>
            <a:normAutofit/>
          </a:bodyPr>
          <a:lstStyle>
            <a:lvl1pPr marL="0" indent="0" algn="ctr">
              <a:buNone/>
              <a:defRPr sz="1400" b="0" baseline="0">
                <a:solidFill>
                  <a:schemeClr val="tx2"/>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ltLang="zh-CN" dirty="0"/>
              <a:t>Detail content</a:t>
            </a:r>
            <a:endParaRPr lang="zh-CN" altLang="en-US" dirty="0"/>
          </a:p>
        </p:txBody>
      </p:sp>
      <p:sp>
        <p:nvSpPr>
          <p:cNvPr id="87" name="文本占位符 78"/>
          <p:cNvSpPr>
            <a:spLocks noGrp="1"/>
          </p:cNvSpPr>
          <p:nvPr>
            <p:ph type="body" sz="quarter" idx="21" hasCustomPrompt="1"/>
          </p:nvPr>
        </p:nvSpPr>
        <p:spPr>
          <a:xfrm>
            <a:off x="5955615" y="4197134"/>
            <a:ext cx="1955800" cy="355600"/>
          </a:xfrm>
        </p:spPr>
        <p:txBody>
          <a:bodyPr>
            <a:normAutofit/>
          </a:bodyPr>
          <a:lstStyle>
            <a:lvl1pPr marL="0" indent="0" algn="ctr">
              <a:buNone/>
              <a:defRPr sz="1800" b="1" baseline="0">
                <a:solidFill>
                  <a:schemeClr val="accent5"/>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ltLang="zh-CN" dirty="0"/>
              <a:t>Add title</a:t>
            </a:r>
            <a:endParaRPr lang="zh-CN" altLang="en-US" dirty="0"/>
          </a:p>
        </p:txBody>
      </p:sp>
      <p:sp>
        <p:nvSpPr>
          <p:cNvPr id="88" name="文本占位符 78"/>
          <p:cNvSpPr>
            <a:spLocks noGrp="1"/>
          </p:cNvSpPr>
          <p:nvPr>
            <p:ph type="body" sz="quarter" idx="22" hasCustomPrompt="1"/>
          </p:nvPr>
        </p:nvSpPr>
        <p:spPr>
          <a:xfrm>
            <a:off x="5955615" y="4566911"/>
            <a:ext cx="1955800" cy="860762"/>
          </a:xfrm>
        </p:spPr>
        <p:txBody>
          <a:bodyPr>
            <a:normAutofit/>
          </a:bodyPr>
          <a:lstStyle>
            <a:lvl1pPr marL="0" indent="0" algn="ctr">
              <a:buNone/>
              <a:defRPr sz="1400" b="0" baseline="0">
                <a:solidFill>
                  <a:schemeClr val="tx2"/>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ltLang="zh-CN" dirty="0"/>
              <a:t>Detail content</a:t>
            </a:r>
            <a:endParaRPr lang="zh-CN" altLang="en-US" dirty="0"/>
          </a:p>
        </p:txBody>
      </p:sp>
      <p:sp>
        <p:nvSpPr>
          <p:cNvPr id="89" name="文本占位符 78"/>
          <p:cNvSpPr>
            <a:spLocks noGrp="1"/>
          </p:cNvSpPr>
          <p:nvPr>
            <p:ph type="body" sz="quarter" idx="23" hasCustomPrompt="1"/>
          </p:nvPr>
        </p:nvSpPr>
        <p:spPr>
          <a:xfrm>
            <a:off x="9492123" y="4197134"/>
            <a:ext cx="1955800" cy="355600"/>
          </a:xfrm>
        </p:spPr>
        <p:txBody>
          <a:bodyPr>
            <a:normAutofit/>
          </a:bodyPr>
          <a:lstStyle>
            <a:lvl1pPr marL="0" indent="0" algn="ctr">
              <a:buNone/>
              <a:defRPr sz="1800" b="1" baseline="0">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ltLang="zh-CN" dirty="0"/>
              <a:t>Add title</a:t>
            </a:r>
            <a:endParaRPr lang="zh-CN" altLang="en-US" dirty="0"/>
          </a:p>
        </p:txBody>
      </p:sp>
      <p:sp>
        <p:nvSpPr>
          <p:cNvPr id="90" name="文本占位符 78"/>
          <p:cNvSpPr>
            <a:spLocks noGrp="1"/>
          </p:cNvSpPr>
          <p:nvPr>
            <p:ph type="body" sz="quarter" idx="24" hasCustomPrompt="1"/>
          </p:nvPr>
        </p:nvSpPr>
        <p:spPr>
          <a:xfrm>
            <a:off x="9492123" y="4566911"/>
            <a:ext cx="1955800" cy="860762"/>
          </a:xfrm>
        </p:spPr>
        <p:txBody>
          <a:bodyPr>
            <a:normAutofit/>
          </a:bodyPr>
          <a:lstStyle>
            <a:lvl1pPr marL="0" indent="0" algn="ctr">
              <a:buNone/>
              <a:defRPr sz="1400" b="0" baseline="0">
                <a:solidFill>
                  <a:schemeClr val="tx2"/>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ltLang="zh-CN" dirty="0"/>
              <a:t>Detail content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2" presetClass="entr" presetSubtype="1" accel="50000" decel="5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accel="50000" decel="5000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 presetClass="entr" presetSubtype="1" accel="50000" decel="5000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 presetClass="entr" presetSubtype="1" accel="50000" decel="50000"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fill="hold"/>
                                        <p:tgtEl>
                                          <p:spTgt spid="25"/>
                                        </p:tgtEl>
                                        <p:attrNameLst>
                                          <p:attrName>ppt_x</p:attrName>
                                        </p:attrNameLst>
                                      </p:cBhvr>
                                      <p:tavLst>
                                        <p:tav tm="0">
                                          <p:val>
                                            <p:strVal val="#ppt_x"/>
                                          </p:val>
                                        </p:tav>
                                        <p:tav tm="100000">
                                          <p:val>
                                            <p:strVal val="#ppt_x"/>
                                          </p:val>
                                        </p:tav>
                                      </p:tavLst>
                                    </p:anim>
                                    <p:anim calcmode="lin" valueType="num">
                                      <p:cBhvr additive="base">
                                        <p:cTn id="27" dur="500" fill="hold"/>
                                        <p:tgtEl>
                                          <p:spTgt spid="25"/>
                                        </p:tgtEl>
                                        <p:attrNameLst>
                                          <p:attrName>ppt_y</p:attrName>
                                        </p:attrNameLst>
                                      </p:cBhvr>
                                      <p:tavLst>
                                        <p:tav tm="0">
                                          <p:val>
                                            <p:strVal val="0-#ppt_h/2"/>
                                          </p:val>
                                        </p:tav>
                                        <p:tav tm="100000">
                                          <p:val>
                                            <p:strVal val="#ppt_y"/>
                                          </p:val>
                                        </p:tav>
                                      </p:tavLst>
                                    </p:anim>
                                  </p:childTnLst>
                                </p:cTn>
                              </p:par>
                            </p:childTnLst>
                          </p:cTn>
                        </p:par>
                        <p:par>
                          <p:cTn id="28" fill="hold">
                            <p:stCondLst>
                              <p:cond delay="2500"/>
                            </p:stCondLst>
                            <p:childTnLst>
                              <p:par>
                                <p:cTn id="29" presetID="23" presetClass="entr" presetSubtype="16"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79">
                                            <p:txEl>
                                              <p:pRg st="0" end="0"/>
                                            </p:txEl>
                                          </p:spTgt>
                                        </p:tgtEl>
                                        <p:attrNameLst>
                                          <p:attrName>style.visibility</p:attrName>
                                        </p:attrNameLst>
                                      </p:cBhvr>
                                      <p:to>
                                        <p:strVal val="visible"/>
                                      </p:to>
                                    </p:set>
                                    <p:animEffect transition="in" filter="fade">
                                      <p:cBhvr>
                                        <p:cTn id="36" dur="500"/>
                                        <p:tgtEl>
                                          <p:spTgt spid="79">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0">
                                            <p:txEl>
                                              <p:pRg st="0" end="0"/>
                                            </p:txEl>
                                          </p:spTgt>
                                        </p:tgtEl>
                                        <p:attrNameLst>
                                          <p:attrName>style.visibility</p:attrName>
                                        </p:attrNameLst>
                                      </p:cBhvr>
                                      <p:to>
                                        <p:strVal val="visible"/>
                                      </p:to>
                                    </p:set>
                                    <p:animEffect transition="in" filter="fade">
                                      <p:cBhvr>
                                        <p:cTn id="39" dur="500"/>
                                        <p:tgtEl>
                                          <p:spTgt spid="80">
                                            <p:txEl>
                                              <p:pRg st="0" end="0"/>
                                            </p:txEl>
                                          </p:spTgt>
                                        </p:tgtEl>
                                      </p:cBhvr>
                                    </p:animEffect>
                                  </p:childTnLst>
                                </p:cTn>
                              </p:par>
                            </p:childTnLst>
                          </p:cTn>
                        </p:par>
                        <p:par>
                          <p:cTn id="40" fill="hold">
                            <p:stCondLst>
                              <p:cond delay="3500"/>
                            </p:stCondLst>
                            <p:childTnLst>
                              <p:par>
                                <p:cTn id="41" presetID="2" presetClass="entr" presetSubtype="1" accel="50000" decel="5000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0-#ppt_h/2"/>
                                          </p:val>
                                        </p:tav>
                                        <p:tav tm="100000">
                                          <p:val>
                                            <p:strVal val="#ppt_y"/>
                                          </p:val>
                                        </p:tav>
                                      </p:tavLst>
                                    </p:anim>
                                  </p:childTnLst>
                                </p:cTn>
                              </p:par>
                            </p:childTnLst>
                          </p:cTn>
                        </p:par>
                        <p:par>
                          <p:cTn id="45" fill="hold">
                            <p:stCondLst>
                              <p:cond delay="4000"/>
                            </p:stCondLst>
                            <p:childTnLst>
                              <p:par>
                                <p:cTn id="46" presetID="23" presetClass="entr" presetSubtype="16" fill="hold" grpId="0"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ppt_w</p:attrName>
                                        </p:attrNameLst>
                                      </p:cBhvr>
                                      <p:tavLst>
                                        <p:tav tm="0">
                                          <p:val>
                                            <p:fltVal val="0"/>
                                          </p:val>
                                        </p:tav>
                                        <p:tav tm="100000">
                                          <p:val>
                                            <p:strVal val="#ppt_w"/>
                                          </p:val>
                                        </p:tav>
                                      </p:tavLst>
                                    </p:anim>
                                    <p:anim calcmode="lin" valueType="num">
                                      <p:cBhvr>
                                        <p:cTn id="49" dur="500" fill="hold"/>
                                        <p:tgtEl>
                                          <p:spTgt spid="31"/>
                                        </p:tgtEl>
                                        <p:attrNameLst>
                                          <p:attrName>ppt_h</p:attrName>
                                        </p:attrNameLst>
                                      </p:cBhvr>
                                      <p:tavLst>
                                        <p:tav tm="0">
                                          <p:val>
                                            <p:fltVal val="0"/>
                                          </p:val>
                                        </p:tav>
                                        <p:tav tm="100000">
                                          <p:val>
                                            <p:strVal val="#ppt_h"/>
                                          </p:val>
                                        </p:tav>
                                      </p:tavLst>
                                    </p:anim>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81">
                                            <p:txEl>
                                              <p:pRg st="0" end="0"/>
                                            </p:txEl>
                                          </p:spTgt>
                                        </p:tgtEl>
                                        <p:attrNameLst>
                                          <p:attrName>style.visibility</p:attrName>
                                        </p:attrNameLst>
                                      </p:cBhvr>
                                      <p:to>
                                        <p:strVal val="visible"/>
                                      </p:to>
                                    </p:set>
                                    <p:animEffect transition="in" filter="fade">
                                      <p:cBhvr>
                                        <p:cTn id="53" dur="500"/>
                                        <p:tgtEl>
                                          <p:spTgt spid="81">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2">
                                            <p:txEl>
                                              <p:pRg st="0" end="0"/>
                                            </p:txEl>
                                          </p:spTgt>
                                        </p:tgtEl>
                                        <p:attrNameLst>
                                          <p:attrName>style.visibility</p:attrName>
                                        </p:attrNameLst>
                                      </p:cBhvr>
                                      <p:to>
                                        <p:strVal val="visible"/>
                                      </p:to>
                                    </p:set>
                                    <p:animEffect transition="in" filter="fade">
                                      <p:cBhvr>
                                        <p:cTn id="56" dur="500"/>
                                        <p:tgtEl>
                                          <p:spTgt spid="82">
                                            <p:txEl>
                                              <p:pRg st="0" end="0"/>
                                            </p:txEl>
                                          </p:spTgt>
                                        </p:tgtEl>
                                      </p:cBhvr>
                                    </p:animEffect>
                                  </p:childTnLst>
                                </p:cTn>
                              </p:par>
                            </p:childTnLst>
                          </p:cTn>
                        </p:par>
                        <p:par>
                          <p:cTn id="57" fill="hold">
                            <p:stCondLst>
                              <p:cond delay="5000"/>
                            </p:stCondLst>
                            <p:childTnLst>
                              <p:par>
                                <p:cTn id="58" presetID="2" presetClass="entr" presetSubtype="2" accel="50000" decel="50000" fill="hold" grpId="0" nodeType="after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500" fill="hold"/>
                                        <p:tgtEl>
                                          <p:spTgt spid="6"/>
                                        </p:tgtEl>
                                        <p:attrNameLst>
                                          <p:attrName>ppt_x</p:attrName>
                                        </p:attrNameLst>
                                      </p:cBhvr>
                                      <p:tavLst>
                                        <p:tav tm="0">
                                          <p:val>
                                            <p:strVal val="1+#ppt_w/2"/>
                                          </p:val>
                                        </p:tav>
                                        <p:tav tm="100000">
                                          <p:val>
                                            <p:strVal val="#ppt_x"/>
                                          </p:val>
                                        </p:tav>
                                      </p:tavLst>
                                    </p:anim>
                                    <p:anim calcmode="lin" valueType="num">
                                      <p:cBhvr additive="base">
                                        <p:cTn id="61" dur="500" fill="hold"/>
                                        <p:tgtEl>
                                          <p:spTgt spid="6"/>
                                        </p:tgtEl>
                                        <p:attrNameLst>
                                          <p:attrName>ppt_y</p:attrName>
                                        </p:attrNameLst>
                                      </p:cBhvr>
                                      <p:tavLst>
                                        <p:tav tm="0">
                                          <p:val>
                                            <p:strVal val="#ppt_y"/>
                                          </p:val>
                                        </p:tav>
                                        <p:tav tm="100000">
                                          <p:val>
                                            <p:strVal val="#ppt_y"/>
                                          </p:val>
                                        </p:tav>
                                      </p:tavLst>
                                    </p:anim>
                                  </p:childTnLst>
                                </p:cTn>
                              </p:par>
                            </p:childTnLst>
                          </p:cTn>
                        </p:par>
                        <p:par>
                          <p:cTn id="62" fill="hold">
                            <p:stCondLst>
                              <p:cond delay="5500"/>
                            </p:stCondLst>
                            <p:childTnLst>
                              <p:par>
                                <p:cTn id="63" presetID="23" presetClass="entr" presetSubtype="16" fill="hold" grpId="0" nodeType="after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p:cTn id="65" dur="500" fill="hold"/>
                                        <p:tgtEl>
                                          <p:spTgt spid="32"/>
                                        </p:tgtEl>
                                        <p:attrNameLst>
                                          <p:attrName>ppt_w</p:attrName>
                                        </p:attrNameLst>
                                      </p:cBhvr>
                                      <p:tavLst>
                                        <p:tav tm="0">
                                          <p:val>
                                            <p:fltVal val="0"/>
                                          </p:val>
                                        </p:tav>
                                        <p:tav tm="100000">
                                          <p:val>
                                            <p:strVal val="#ppt_w"/>
                                          </p:val>
                                        </p:tav>
                                      </p:tavLst>
                                    </p:anim>
                                    <p:anim calcmode="lin" valueType="num">
                                      <p:cBhvr>
                                        <p:cTn id="66" dur="500" fill="hold"/>
                                        <p:tgtEl>
                                          <p:spTgt spid="32"/>
                                        </p:tgtEl>
                                        <p:attrNameLst>
                                          <p:attrName>ppt_h</p:attrName>
                                        </p:attrNameLst>
                                      </p:cBhvr>
                                      <p:tavLst>
                                        <p:tav tm="0">
                                          <p:val>
                                            <p:fltVal val="0"/>
                                          </p:val>
                                        </p:tav>
                                        <p:tav tm="100000">
                                          <p:val>
                                            <p:strVal val="#ppt_h"/>
                                          </p:val>
                                        </p:tav>
                                      </p:tavLst>
                                    </p:anim>
                                  </p:childTnLst>
                                </p:cTn>
                              </p:par>
                            </p:childTnLst>
                          </p:cTn>
                        </p:par>
                        <p:par>
                          <p:cTn id="67" fill="hold">
                            <p:stCondLst>
                              <p:cond delay="6000"/>
                            </p:stCondLst>
                            <p:childTnLst>
                              <p:par>
                                <p:cTn id="68" presetID="10" presetClass="entr" presetSubtype="0" fill="hold" grpId="0" nodeType="afterEffect">
                                  <p:stCondLst>
                                    <p:cond delay="0"/>
                                  </p:stCondLst>
                                  <p:childTnLst>
                                    <p:set>
                                      <p:cBhvr>
                                        <p:cTn id="69" dur="1" fill="hold">
                                          <p:stCondLst>
                                            <p:cond delay="0"/>
                                          </p:stCondLst>
                                        </p:cTn>
                                        <p:tgtEl>
                                          <p:spTgt spid="83">
                                            <p:txEl>
                                              <p:pRg st="0" end="0"/>
                                            </p:txEl>
                                          </p:spTgt>
                                        </p:tgtEl>
                                        <p:attrNameLst>
                                          <p:attrName>style.visibility</p:attrName>
                                        </p:attrNameLst>
                                      </p:cBhvr>
                                      <p:to>
                                        <p:strVal val="visible"/>
                                      </p:to>
                                    </p:set>
                                    <p:animEffect transition="in" filter="fade">
                                      <p:cBhvr>
                                        <p:cTn id="70" dur="500"/>
                                        <p:tgtEl>
                                          <p:spTgt spid="83">
                                            <p:txEl>
                                              <p:pRg st="0" end="0"/>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4">
                                            <p:txEl>
                                              <p:pRg st="0" end="0"/>
                                            </p:txEl>
                                          </p:spTgt>
                                        </p:tgtEl>
                                        <p:attrNameLst>
                                          <p:attrName>style.visibility</p:attrName>
                                        </p:attrNameLst>
                                      </p:cBhvr>
                                      <p:to>
                                        <p:strVal val="visible"/>
                                      </p:to>
                                    </p:set>
                                    <p:animEffect transition="in" filter="fade">
                                      <p:cBhvr>
                                        <p:cTn id="73" dur="500"/>
                                        <p:tgtEl>
                                          <p:spTgt spid="84">
                                            <p:txEl>
                                              <p:pRg st="0" end="0"/>
                                            </p:txEl>
                                          </p:spTgt>
                                        </p:tgtEl>
                                      </p:cBhvr>
                                    </p:animEffect>
                                  </p:childTnLst>
                                </p:cTn>
                              </p:par>
                            </p:childTnLst>
                          </p:cTn>
                        </p:par>
                        <p:par>
                          <p:cTn id="74" fill="hold">
                            <p:stCondLst>
                              <p:cond delay="6500"/>
                            </p:stCondLst>
                            <p:childTnLst>
                              <p:par>
                                <p:cTn id="75" presetID="2" presetClass="entr" presetSubtype="8" accel="50000" decel="5000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additive="base">
                                        <p:cTn id="77" dur="500" fill="hold"/>
                                        <p:tgtEl>
                                          <p:spTgt spid="27"/>
                                        </p:tgtEl>
                                        <p:attrNameLst>
                                          <p:attrName>ppt_x</p:attrName>
                                        </p:attrNameLst>
                                      </p:cBhvr>
                                      <p:tavLst>
                                        <p:tav tm="0">
                                          <p:val>
                                            <p:strVal val="0-#ppt_w/2"/>
                                          </p:val>
                                        </p:tav>
                                        <p:tav tm="100000">
                                          <p:val>
                                            <p:strVal val="#ppt_x"/>
                                          </p:val>
                                        </p:tav>
                                      </p:tavLst>
                                    </p:anim>
                                    <p:anim calcmode="lin" valueType="num">
                                      <p:cBhvr additive="base">
                                        <p:cTn id="78" dur="500" fill="hold"/>
                                        <p:tgtEl>
                                          <p:spTgt spid="27"/>
                                        </p:tgtEl>
                                        <p:attrNameLst>
                                          <p:attrName>ppt_y</p:attrName>
                                        </p:attrNameLst>
                                      </p:cBhvr>
                                      <p:tavLst>
                                        <p:tav tm="0">
                                          <p:val>
                                            <p:strVal val="#ppt_y"/>
                                          </p:val>
                                        </p:tav>
                                        <p:tav tm="100000">
                                          <p:val>
                                            <p:strVal val="#ppt_y"/>
                                          </p:val>
                                        </p:tav>
                                      </p:tavLst>
                                    </p:anim>
                                  </p:childTnLst>
                                </p:cTn>
                              </p:par>
                            </p:childTnLst>
                          </p:cTn>
                        </p:par>
                        <p:par>
                          <p:cTn id="79" fill="hold">
                            <p:stCondLst>
                              <p:cond delay="7000"/>
                            </p:stCondLst>
                            <p:childTnLst>
                              <p:par>
                                <p:cTn id="80" presetID="23" presetClass="entr" presetSubtype="16" fill="hold" grpId="0" nodeType="afterEffect">
                                  <p:stCondLst>
                                    <p:cond delay="0"/>
                                  </p:stCondLst>
                                  <p:childTnLst>
                                    <p:set>
                                      <p:cBhvr>
                                        <p:cTn id="81" dur="1" fill="hold">
                                          <p:stCondLst>
                                            <p:cond delay="0"/>
                                          </p:stCondLst>
                                        </p:cTn>
                                        <p:tgtEl>
                                          <p:spTgt spid="33"/>
                                        </p:tgtEl>
                                        <p:attrNameLst>
                                          <p:attrName>style.visibility</p:attrName>
                                        </p:attrNameLst>
                                      </p:cBhvr>
                                      <p:to>
                                        <p:strVal val="visible"/>
                                      </p:to>
                                    </p:set>
                                    <p:anim calcmode="lin" valueType="num">
                                      <p:cBhvr>
                                        <p:cTn id="82" dur="500" fill="hold"/>
                                        <p:tgtEl>
                                          <p:spTgt spid="33"/>
                                        </p:tgtEl>
                                        <p:attrNameLst>
                                          <p:attrName>ppt_w</p:attrName>
                                        </p:attrNameLst>
                                      </p:cBhvr>
                                      <p:tavLst>
                                        <p:tav tm="0">
                                          <p:val>
                                            <p:fltVal val="0"/>
                                          </p:val>
                                        </p:tav>
                                        <p:tav tm="100000">
                                          <p:val>
                                            <p:strVal val="#ppt_w"/>
                                          </p:val>
                                        </p:tav>
                                      </p:tavLst>
                                    </p:anim>
                                    <p:anim calcmode="lin" valueType="num">
                                      <p:cBhvr>
                                        <p:cTn id="83" dur="500" fill="hold"/>
                                        <p:tgtEl>
                                          <p:spTgt spid="33"/>
                                        </p:tgtEl>
                                        <p:attrNameLst>
                                          <p:attrName>ppt_h</p:attrName>
                                        </p:attrNameLst>
                                      </p:cBhvr>
                                      <p:tavLst>
                                        <p:tav tm="0">
                                          <p:val>
                                            <p:fltVal val="0"/>
                                          </p:val>
                                        </p:tav>
                                        <p:tav tm="100000">
                                          <p:val>
                                            <p:strVal val="#ppt_h"/>
                                          </p:val>
                                        </p:tav>
                                      </p:tavLst>
                                    </p:anim>
                                  </p:childTnLst>
                                </p:cTn>
                              </p:par>
                            </p:childTnLst>
                          </p:cTn>
                        </p:par>
                        <p:par>
                          <p:cTn id="84" fill="hold">
                            <p:stCondLst>
                              <p:cond delay="7500"/>
                            </p:stCondLst>
                            <p:childTnLst>
                              <p:par>
                                <p:cTn id="85" presetID="10" presetClass="entr" presetSubtype="0" fill="hold" grpId="0" nodeType="afterEffect">
                                  <p:stCondLst>
                                    <p:cond delay="0"/>
                                  </p:stCondLst>
                                  <p:childTnLst>
                                    <p:set>
                                      <p:cBhvr>
                                        <p:cTn id="86" dur="1" fill="hold">
                                          <p:stCondLst>
                                            <p:cond delay="0"/>
                                          </p:stCondLst>
                                        </p:cTn>
                                        <p:tgtEl>
                                          <p:spTgt spid="85">
                                            <p:txEl>
                                              <p:pRg st="0" end="0"/>
                                            </p:txEl>
                                          </p:spTgt>
                                        </p:tgtEl>
                                        <p:attrNameLst>
                                          <p:attrName>style.visibility</p:attrName>
                                        </p:attrNameLst>
                                      </p:cBhvr>
                                      <p:to>
                                        <p:strVal val="visible"/>
                                      </p:to>
                                    </p:set>
                                    <p:animEffect transition="in" filter="fade">
                                      <p:cBhvr>
                                        <p:cTn id="87" dur="500"/>
                                        <p:tgtEl>
                                          <p:spTgt spid="85">
                                            <p:txEl>
                                              <p:pRg st="0" end="0"/>
                                            </p:tx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6">
                                            <p:txEl>
                                              <p:pRg st="0" end="0"/>
                                            </p:txEl>
                                          </p:spTgt>
                                        </p:tgtEl>
                                        <p:attrNameLst>
                                          <p:attrName>style.visibility</p:attrName>
                                        </p:attrNameLst>
                                      </p:cBhvr>
                                      <p:to>
                                        <p:strVal val="visible"/>
                                      </p:to>
                                    </p:set>
                                    <p:animEffect transition="in" filter="fade">
                                      <p:cBhvr>
                                        <p:cTn id="90" dur="500"/>
                                        <p:tgtEl>
                                          <p:spTgt spid="86">
                                            <p:txEl>
                                              <p:pRg st="0" end="0"/>
                                            </p:txEl>
                                          </p:spTgt>
                                        </p:tgtEl>
                                      </p:cBhvr>
                                    </p:animEffect>
                                  </p:childTnLst>
                                </p:cTn>
                              </p:par>
                            </p:childTnLst>
                          </p:cTn>
                        </p:par>
                        <p:par>
                          <p:cTn id="91" fill="hold">
                            <p:stCondLst>
                              <p:cond delay="8000"/>
                            </p:stCondLst>
                            <p:childTnLst>
                              <p:par>
                                <p:cTn id="92" presetID="2" presetClass="entr" presetSubtype="4" accel="50000" decel="5000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 calcmode="lin" valueType="num">
                                      <p:cBhvr additive="base">
                                        <p:cTn id="94" dur="500" fill="hold"/>
                                        <p:tgtEl>
                                          <p:spTgt spid="28"/>
                                        </p:tgtEl>
                                        <p:attrNameLst>
                                          <p:attrName>ppt_x</p:attrName>
                                        </p:attrNameLst>
                                      </p:cBhvr>
                                      <p:tavLst>
                                        <p:tav tm="0">
                                          <p:val>
                                            <p:strVal val="#ppt_x"/>
                                          </p:val>
                                        </p:tav>
                                        <p:tav tm="100000">
                                          <p:val>
                                            <p:strVal val="#ppt_x"/>
                                          </p:val>
                                        </p:tav>
                                      </p:tavLst>
                                    </p:anim>
                                    <p:anim calcmode="lin" valueType="num">
                                      <p:cBhvr additive="base">
                                        <p:cTn id="95" dur="500" fill="hold"/>
                                        <p:tgtEl>
                                          <p:spTgt spid="28"/>
                                        </p:tgtEl>
                                        <p:attrNameLst>
                                          <p:attrName>ppt_y</p:attrName>
                                        </p:attrNameLst>
                                      </p:cBhvr>
                                      <p:tavLst>
                                        <p:tav tm="0">
                                          <p:val>
                                            <p:strVal val="1+#ppt_h/2"/>
                                          </p:val>
                                        </p:tav>
                                        <p:tav tm="100000">
                                          <p:val>
                                            <p:strVal val="#ppt_y"/>
                                          </p:val>
                                        </p:tav>
                                      </p:tavLst>
                                    </p:anim>
                                  </p:childTnLst>
                                </p:cTn>
                              </p:par>
                            </p:childTnLst>
                          </p:cTn>
                        </p:par>
                        <p:par>
                          <p:cTn id="96" fill="hold">
                            <p:stCondLst>
                              <p:cond delay="8500"/>
                            </p:stCondLst>
                            <p:childTnLst>
                              <p:par>
                                <p:cTn id="97" presetID="23" presetClass="entr" presetSubtype="16" fill="hold" grpId="0" nodeType="afterEffect">
                                  <p:stCondLst>
                                    <p:cond delay="0"/>
                                  </p:stCondLst>
                                  <p:childTnLst>
                                    <p:set>
                                      <p:cBhvr>
                                        <p:cTn id="98" dur="1" fill="hold">
                                          <p:stCondLst>
                                            <p:cond delay="0"/>
                                          </p:stCondLst>
                                        </p:cTn>
                                        <p:tgtEl>
                                          <p:spTgt spid="34"/>
                                        </p:tgtEl>
                                        <p:attrNameLst>
                                          <p:attrName>style.visibility</p:attrName>
                                        </p:attrNameLst>
                                      </p:cBhvr>
                                      <p:to>
                                        <p:strVal val="visible"/>
                                      </p:to>
                                    </p:set>
                                    <p:anim calcmode="lin" valueType="num">
                                      <p:cBhvr>
                                        <p:cTn id="99" dur="500" fill="hold"/>
                                        <p:tgtEl>
                                          <p:spTgt spid="34"/>
                                        </p:tgtEl>
                                        <p:attrNameLst>
                                          <p:attrName>ppt_w</p:attrName>
                                        </p:attrNameLst>
                                      </p:cBhvr>
                                      <p:tavLst>
                                        <p:tav tm="0">
                                          <p:val>
                                            <p:fltVal val="0"/>
                                          </p:val>
                                        </p:tav>
                                        <p:tav tm="100000">
                                          <p:val>
                                            <p:strVal val="#ppt_w"/>
                                          </p:val>
                                        </p:tav>
                                      </p:tavLst>
                                    </p:anim>
                                    <p:anim calcmode="lin" valueType="num">
                                      <p:cBhvr>
                                        <p:cTn id="100" dur="500" fill="hold"/>
                                        <p:tgtEl>
                                          <p:spTgt spid="34"/>
                                        </p:tgtEl>
                                        <p:attrNameLst>
                                          <p:attrName>ppt_h</p:attrName>
                                        </p:attrNameLst>
                                      </p:cBhvr>
                                      <p:tavLst>
                                        <p:tav tm="0">
                                          <p:val>
                                            <p:fltVal val="0"/>
                                          </p:val>
                                        </p:tav>
                                        <p:tav tm="100000">
                                          <p:val>
                                            <p:strVal val="#ppt_h"/>
                                          </p:val>
                                        </p:tav>
                                      </p:tavLst>
                                    </p:anim>
                                  </p:childTnLst>
                                </p:cTn>
                              </p:par>
                            </p:childTnLst>
                          </p:cTn>
                        </p:par>
                        <p:par>
                          <p:cTn id="101" fill="hold">
                            <p:stCondLst>
                              <p:cond delay="9000"/>
                            </p:stCondLst>
                            <p:childTnLst>
                              <p:par>
                                <p:cTn id="102" presetID="10" presetClass="entr" presetSubtype="0" fill="hold" grpId="0" nodeType="afterEffect">
                                  <p:stCondLst>
                                    <p:cond delay="0"/>
                                  </p:stCondLst>
                                  <p:childTnLst>
                                    <p:set>
                                      <p:cBhvr>
                                        <p:cTn id="103" dur="1" fill="hold">
                                          <p:stCondLst>
                                            <p:cond delay="0"/>
                                          </p:stCondLst>
                                        </p:cTn>
                                        <p:tgtEl>
                                          <p:spTgt spid="87">
                                            <p:txEl>
                                              <p:pRg st="0" end="0"/>
                                            </p:txEl>
                                          </p:spTgt>
                                        </p:tgtEl>
                                        <p:attrNameLst>
                                          <p:attrName>style.visibility</p:attrName>
                                        </p:attrNameLst>
                                      </p:cBhvr>
                                      <p:to>
                                        <p:strVal val="visible"/>
                                      </p:to>
                                    </p:set>
                                    <p:animEffect transition="in" filter="fade">
                                      <p:cBhvr>
                                        <p:cTn id="104" dur="500"/>
                                        <p:tgtEl>
                                          <p:spTgt spid="87">
                                            <p:txEl>
                                              <p:pRg st="0" end="0"/>
                                            </p:txEl>
                                          </p:spTgt>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88">
                                            <p:txEl>
                                              <p:pRg st="0" end="0"/>
                                            </p:txEl>
                                          </p:spTgt>
                                        </p:tgtEl>
                                        <p:attrNameLst>
                                          <p:attrName>style.visibility</p:attrName>
                                        </p:attrNameLst>
                                      </p:cBhvr>
                                      <p:to>
                                        <p:strVal val="visible"/>
                                      </p:to>
                                    </p:set>
                                    <p:animEffect transition="in" filter="fade">
                                      <p:cBhvr>
                                        <p:cTn id="107" dur="500"/>
                                        <p:tgtEl>
                                          <p:spTgt spid="88">
                                            <p:txEl>
                                              <p:pRg st="0" end="0"/>
                                            </p:txEl>
                                          </p:spTgt>
                                        </p:tgtEl>
                                      </p:cBhvr>
                                    </p:animEffect>
                                  </p:childTnLst>
                                </p:cTn>
                              </p:par>
                            </p:childTnLst>
                          </p:cTn>
                        </p:par>
                        <p:par>
                          <p:cTn id="108" fill="hold">
                            <p:stCondLst>
                              <p:cond delay="9500"/>
                            </p:stCondLst>
                            <p:childTnLst>
                              <p:par>
                                <p:cTn id="109" presetID="2" presetClass="entr" presetSubtype="4" accel="50000" decel="5000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 calcmode="lin" valueType="num">
                                      <p:cBhvr additive="base">
                                        <p:cTn id="111" dur="500" fill="hold"/>
                                        <p:tgtEl>
                                          <p:spTgt spid="29"/>
                                        </p:tgtEl>
                                        <p:attrNameLst>
                                          <p:attrName>ppt_x</p:attrName>
                                        </p:attrNameLst>
                                      </p:cBhvr>
                                      <p:tavLst>
                                        <p:tav tm="0">
                                          <p:val>
                                            <p:strVal val="#ppt_x"/>
                                          </p:val>
                                        </p:tav>
                                        <p:tav tm="100000">
                                          <p:val>
                                            <p:strVal val="#ppt_x"/>
                                          </p:val>
                                        </p:tav>
                                      </p:tavLst>
                                    </p:anim>
                                    <p:anim calcmode="lin" valueType="num">
                                      <p:cBhvr additive="base">
                                        <p:cTn id="112" dur="500" fill="hold"/>
                                        <p:tgtEl>
                                          <p:spTgt spid="29"/>
                                        </p:tgtEl>
                                        <p:attrNameLst>
                                          <p:attrName>ppt_y</p:attrName>
                                        </p:attrNameLst>
                                      </p:cBhvr>
                                      <p:tavLst>
                                        <p:tav tm="0">
                                          <p:val>
                                            <p:strVal val="1+#ppt_h/2"/>
                                          </p:val>
                                        </p:tav>
                                        <p:tav tm="100000">
                                          <p:val>
                                            <p:strVal val="#ppt_y"/>
                                          </p:val>
                                        </p:tav>
                                      </p:tavLst>
                                    </p:anim>
                                  </p:childTnLst>
                                </p:cTn>
                              </p:par>
                            </p:childTnLst>
                          </p:cTn>
                        </p:par>
                        <p:par>
                          <p:cTn id="113" fill="hold">
                            <p:stCondLst>
                              <p:cond delay="10000"/>
                            </p:stCondLst>
                            <p:childTnLst>
                              <p:par>
                                <p:cTn id="114" presetID="23" presetClass="entr" presetSubtype="16" fill="hold" grpId="0" nodeType="afterEffect">
                                  <p:stCondLst>
                                    <p:cond delay="0"/>
                                  </p:stCondLst>
                                  <p:childTnLst>
                                    <p:set>
                                      <p:cBhvr>
                                        <p:cTn id="115" dur="1" fill="hold">
                                          <p:stCondLst>
                                            <p:cond delay="0"/>
                                          </p:stCondLst>
                                        </p:cTn>
                                        <p:tgtEl>
                                          <p:spTgt spid="35"/>
                                        </p:tgtEl>
                                        <p:attrNameLst>
                                          <p:attrName>style.visibility</p:attrName>
                                        </p:attrNameLst>
                                      </p:cBhvr>
                                      <p:to>
                                        <p:strVal val="visible"/>
                                      </p:to>
                                    </p:set>
                                    <p:anim calcmode="lin" valueType="num">
                                      <p:cBhvr>
                                        <p:cTn id="116" dur="500" fill="hold"/>
                                        <p:tgtEl>
                                          <p:spTgt spid="35"/>
                                        </p:tgtEl>
                                        <p:attrNameLst>
                                          <p:attrName>ppt_w</p:attrName>
                                        </p:attrNameLst>
                                      </p:cBhvr>
                                      <p:tavLst>
                                        <p:tav tm="0">
                                          <p:val>
                                            <p:fltVal val="0"/>
                                          </p:val>
                                        </p:tav>
                                        <p:tav tm="100000">
                                          <p:val>
                                            <p:strVal val="#ppt_w"/>
                                          </p:val>
                                        </p:tav>
                                      </p:tavLst>
                                    </p:anim>
                                    <p:anim calcmode="lin" valueType="num">
                                      <p:cBhvr>
                                        <p:cTn id="117" dur="500" fill="hold"/>
                                        <p:tgtEl>
                                          <p:spTgt spid="35"/>
                                        </p:tgtEl>
                                        <p:attrNameLst>
                                          <p:attrName>ppt_h</p:attrName>
                                        </p:attrNameLst>
                                      </p:cBhvr>
                                      <p:tavLst>
                                        <p:tav tm="0">
                                          <p:val>
                                            <p:fltVal val="0"/>
                                          </p:val>
                                        </p:tav>
                                        <p:tav tm="100000">
                                          <p:val>
                                            <p:strVal val="#ppt_h"/>
                                          </p:val>
                                        </p:tav>
                                      </p:tavLst>
                                    </p:anim>
                                  </p:childTnLst>
                                </p:cTn>
                              </p:par>
                            </p:childTnLst>
                          </p:cTn>
                        </p:par>
                        <p:par>
                          <p:cTn id="118" fill="hold">
                            <p:stCondLst>
                              <p:cond delay="10500"/>
                            </p:stCondLst>
                            <p:childTnLst>
                              <p:par>
                                <p:cTn id="119" presetID="10" presetClass="entr" presetSubtype="0" fill="hold" grpId="0" nodeType="afterEffect">
                                  <p:stCondLst>
                                    <p:cond delay="0"/>
                                  </p:stCondLst>
                                  <p:childTnLst>
                                    <p:set>
                                      <p:cBhvr>
                                        <p:cTn id="120" dur="1" fill="hold">
                                          <p:stCondLst>
                                            <p:cond delay="0"/>
                                          </p:stCondLst>
                                        </p:cTn>
                                        <p:tgtEl>
                                          <p:spTgt spid="89">
                                            <p:txEl>
                                              <p:pRg st="0" end="0"/>
                                            </p:txEl>
                                          </p:spTgt>
                                        </p:tgtEl>
                                        <p:attrNameLst>
                                          <p:attrName>style.visibility</p:attrName>
                                        </p:attrNameLst>
                                      </p:cBhvr>
                                      <p:to>
                                        <p:strVal val="visible"/>
                                      </p:to>
                                    </p:set>
                                    <p:animEffect transition="in" filter="fade">
                                      <p:cBhvr>
                                        <p:cTn id="121" dur="500"/>
                                        <p:tgtEl>
                                          <p:spTgt spid="89">
                                            <p:txEl>
                                              <p:pRg st="0" end="0"/>
                                            </p:txEl>
                                          </p:spTgt>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90">
                                            <p:txEl>
                                              <p:pRg st="0" end="0"/>
                                            </p:txEl>
                                          </p:spTgt>
                                        </p:tgtEl>
                                        <p:attrNameLst>
                                          <p:attrName>style.visibility</p:attrName>
                                        </p:attrNameLst>
                                      </p:cBhvr>
                                      <p:to>
                                        <p:strVal val="visible"/>
                                      </p:to>
                                    </p:set>
                                    <p:animEffect transition="in" filter="fade">
                                      <p:cBhvr>
                                        <p:cTn id="124" dur="500"/>
                                        <p:tgtEl>
                                          <p:spTgt spid="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79" grpId="0" build="p">
        <p:tmplLst>
          <p:tmpl lvl="1">
            <p:tnLst>
              <p:par>
                <p:cTn presetID="10" presetClass="entr" presetSubtype="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fade">
                      <p:cBhvr>
                        <p:cTn dur="500"/>
                        <p:tgtEl>
                          <p:spTgt spid="79"/>
                        </p:tgtEl>
                      </p:cBhvr>
                    </p:animEffect>
                  </p:childTnLst>
                </p:cTn>
              </p:par>
            </p:tnLst>
          </p:tmpl>
        </p:tmplLst>
      </p:bldP>
      <p:bldP spid="80" grpId="0" build="p">
        <p:tmplLst>
          <p:tmpl lvl="1">
            <p:tnLst>
              <p:par>
                <p:cTn presetID="10" presetClass="entr" presetSubtype="0" fill="hold" nodeType="with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fade">
                      <p:cBhvr>
                        <p:cTn dur="500"/>
                        <p:tgtEl>
                          <p:spTgt spid="80"/>
                        </p:tgtEl>
                      </p:cBhvr>
                    </p:animEffect>
                  </p:childTnLst>
                </p:cTn>
              </p:par>
            </p:tnLst>
          </p:tmpl>
        </p:tmplLst>
      </p:bldP>
      <p:bldP spid="81" grpId="0" build="p">
        <p:tmplLst>
          <p:tmpl lvl="1">
            <p:tnLst>
              <p:par>
                <p:cTn presetID="10" presetClass="entr" presetSubtype="0"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fade">
                      <p:cBhvr>
                        <p:cTn dur="500"/>
                        <p:tgtEl>
                          <p:spTgt spid="81"/>
                        </p:tgtEl>
                      </p:cBhvr>
                    </p:animEffect>
                  </p:childTnLst>
                </p:cTn>
              </p:par>
            </p:tnLst>
          </p:tmpl>
        </p:tmplLst>
      </p:bldP>
      <p:bldP spid="82" grpId="0" build="p">
        <p:tmplLst>
          <p:tmpl lvl="1">
            <p:tnLst>
              <p:par>
                <p:cTn presetID="10" presetClass="entr" presetSubtype="0" fill="hold" nodeType="with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fade">
                      <p:cBhvr>
                        <p:cTn dur="500"/>
                        <p:tgtEl>
                          <p:spTgt spid="82"/>
                        </p:tgtEl>
                      </p:cBhvr>
                    </p:animEffect>
                  </p:childTnLst>
                </p:cTn>
              </p:par>
            </p:tnLst>
          </p:tmpl>
        </p:tmplLst>
      </p:bldP>
      <p:bldP spid="83" grpId="0" build="p">
        <p:tmplLst>
          <p:tmpl lvl="1">
            <p:tnLst>
              <p:par>
                <p:cTn presetID="10" presetClass="entr" presetSubtype="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childTnLst>
                </p:cTn>
              </p:par>
            </p:tnLst>
          </p:tmpl>
        </p:tmplLst>
      </p:bldP>
      <p:bldP spid="84" grpId="0" build="p">
        <p:tmplLst>
          <p:tmpl lvl="1">
            <p:tnLst>
              <p:par>
                <p:cTn presetID="10" presetClass="entr" presetSubtype="0" fill="hold" nodeType="with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5" grpId="0" build="p">
        <p:tmplLst>
          <p:tmpl lvl="1">
            <p:tnLst>
              <p:par>
                <p:cTn presetID="10" presetClass="entr" presetSubtype="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fade">
                      <p:cBhvr>
                        <p:cTn dur="500"/>
                        <p:tgtEl>
                          <p:spTgt spid="85"/>
                        </p:tgtEl>
                      </p:cBhvr>
                    </p:animEffect>
                  </p:childTnLst>
                </p:cTn>
              </p:par>
            </p:tnLst>
          </p:tmpl>
        </p:tmplLst>
      </p:bldP>
      <p:bldP spid="86" grpId="0" build="p">
        <p:tmplLst>
          <p:tmpl lvl="1">
            <p:tnLst>
              <p:par>
                <p:cTn presetID="10" presetClass="entr" presetSubtype="0" fill="hold" nodeType="with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childTnLst>
                </p:cTn>
              </p:par>
            </p:tnLst>
          </p:tmpl>
        </p:tmplLst>
      </p:bldP>
      <p:bldP spid="87" grpId="0" build="p">
        <p:tmplLst>
          <p:tmpl lvl="1">
            <p:tnLst>
              <p:par>
                <p:cTn presetID="10" presetClass="entr" presetSubtype="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childTnLst>
                </p:cTn>
              </p:par>
            </p:tnLst>
          </p:tmpl>
        </p:tmplLst>
      </p:bldP>
      <p:bldP spid="88" grpId="0" build="p">
        <p:tmplLst>
          <p:tmpl lvl="1">
            <p:tnLst>
              <p:par>
                <p:cTn presetID="10" presetClass="entr" presetSubtype="0"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fade">
                      <p:cBhvr>
                        <p:cTn dur="500"/>
                        <p:tgtEl>
                          <p:spTgt spid="88"/>
                        </p:tgtEl>
                      </p:cBhvr>
                    </p:animEffect>
                  </p:childTnLst>
                </p:cTn>
              </p:par>
            </p:tnLst>
          </p:tmpl>
        </p:tmplLst>
      </p:bldP>
      <p:bldP spid="89" grpId="0" build="p">
        <p:tmplLst>
          <p:tmpl lvl="1">
            <p:tnLst>
              <p:par>
                <p:cTn presetID="10" presetClass="entr" presetSubtype="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fade">
                      <p:cBhvr>
                        <p:cTn dur="500"/>
                        <p:tgtEl>
                          <p:spTgt spid="89"/>
                        </p:tgtEl>
                      </p:cBhvr>
                    </p:animEffect>
                  </p:childTnLst>
                </p:cTn>
              </p:par>
            </p:tnLst>
          </p:tmpl>
        </p:tmplLst>
      </p:bldP>
      <p:bldP spid="90" grpId="0" build="p">
        <p:tmplLst>
          <p:tmpl lvl="1">
            <p:tnLst>
              <p:par>
                <p:cTn presetID="10" presetClass="entr" presetSubtype="0"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fade">
                      <p:cBhvr>
                        <p:cTn dur="500"/>
                        <p:tgtEl>
                          <p:spTgt spid="90"/>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282CF61-50BE-49AB-A917-0296B3144F29}" type="datetime1">
              <a:rPr lang="zh-CN" altLang="en-US" smtClean="0"/>
            </a:fld>
            <a:endParaRPr lang="zh-CN" altLang="en-US"/>
          </a:p>
        </p:txBody>
      </p:sp>
      <p:sp>
        <p:nvSpPr>
          <p:cNvPr id="4" name="页脚占位符 3"/>
          <p:cNvSpPr>
            <a:spLocks noGrp="1"/>
          </p:cNvSpPr>
          <p:nvPr>
            <p:ph type="ftr" sz="quarter" idx="11"/>
          </p:nvPr>
        </p:nvSpPr>
        <p:spPr>
          <a:xfrm>
            <a:off x="838200" y="6481629"/>
            <a:ext cx="4114800" cy="365125"/>
          </a:xfrm>
          <a:prstGeom prst="rect">
            <a:avLst/>
          </a:prstGeom>
        </p:spPr>
        <p:txBody>
          <a:bodyPr/>
          <a:lstStyle/>
          <a:p>
            <a:endParaRPr lang="zh-CN" altLang="en-US" dirty="0"/>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sp>
        <p:nvSpPr>
          <p:cNvPr id="8" name="Freeform 105"/>
          <p:cNvSpPr>
            <a:spLocks noChangeArrowheads="1"/>
          </p:cNvSpPr>
          <p:nvPr/>
        </p:nvSpPr>
        <p:spPr bwMode="auto">
          <a:xfrm>
            <a:off x="6054244" y="4151672"/>
            <a:ext cx="1195547" cy="1247645"/>
          </a:xfrm>
          <a:custGeom>
            <a:avLst/>
            <a:gdLst>
              <a:gd name="T0" fmla="*/ 0 w 876"/>
              <a:gd name="T1" fmla="*/ 2147483646 h 952"/>
              <a:gd name="T2" fmla="*/ 0 w 876"/>
              <a:gd name="T3" fmla="*/ 2147483646 h 952"/>
              <a:gd name="T4" fmla="*/ 2147483646 w 876"/>
              <a:gd name="T5" fmla="*/ 2147483646 h 952"/>
              <a:gd name="T6" fmla="*/ 2147483646 w 876"/>
              <a:gd name="T7" fmla="*/ 0 h 952"/>
              <a:gd name="T8" fmla="*/ 2147483646 w 876"/>
              <a:gd name="T9" fmla="*/ 0 h 952"/>
              <a:gd name="T10" fmla="*/ 2147483646 w 876"/>
              <a:gd name="T11" fmla="*/ 2147483646 h 952"/>
              <a:gd name="T12" fmla="*/ 0 w 876"/>
              <a:gd name="T13" fmla="*/ 2147483646 h 952"/>
              <a:gd name="T14" fmla="*/ 0 60000 65536"/>
              <a:gd name="T15" fmla="*/ 0 60000 65536"/>
              <a:gd name="T16" fmla="*/ 0 60000 65536"/>
              <a:gd name="T17" fmla="*/ 0 60000 65536"/>
              <a:gd name="T18" fmla="*/ 0 60000 65536"/>
              <a:gd name="T19" fmla="*/ 0 60000 65536"/>
              <a:gd name="T20" fmla="*/ 0 60000 65536"/>
              <a:gd name="T21" fmla="*/ 0 w 876"/>
              <a:gd name="T22" fmla="*/ 0 h 952"/>
              <a:gd name="T23" fmla="*/ 876 w 876"/>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6" h="952">
                <a:moveTo>
                  <a:pt x="0" y="30"/>
                </a:moveTo>
                <a:lnTo>
                  <a:pt x="0" y="492"/>
                </a:lnTo>
                <a:lnTo>
                  <a:pt x="876" y="952"/>
                </a:lnTo>
                <a:lnTo>
                  <a:pt x="712" y="0"/>
                </a:lnTo>
                <a:lnTo>
                  <a:pt x="378" y="0"/>
                </a:lnTo>
                <a:lnTo>
                  <a:pt x="422" y="252"/>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 name="Freeform 107"/>
          <p:cNvSpPr>
            <a:spLocks noChangeArrowheads="1"/>
          </p:cNvSpPr>
          <p:nvPr/>
        </p:nvSpPr>
        <p:spPr bwMode="auto">
          <a:xfrm>
            <a:off x="4660905" y="4151672"/>
            <a:ext cx="1199943" cy="1247645"/>
          </a:xfrm>
          <a:custGeom>
            <a:avLst/>
            <a:gdLst>
              <a:gd name="T0" fmla="*/ 866775 w 878"/>
              <a:gd name="T1" fmla="*/ 29566 h 952"/>
              <a:gd name="T2" fmla="*/ 450170 w 878"/>
              <a:gd name="T3" fmla="*/ 248351 h 952"/>
              <a:gd name="T4" fmla="*/ 491633 w 878"/>
              <a:gd name="T5" fmla="*/ 0 h 952"/>
              <a:gd name="T6" fmla="*/ 161903 w 878"/>
              <a:gd name="T7" fmla="*/ 0 h 952"/>
              <a:gd name="T8" fmla="*/ 0 w 878"/>
              <a:gd name="T9" fmla="*/ 938213 h 952"/>
              <a:gd name="T10" fmla="*/ 866775 w 878"/>
              <a:gd name="T11" fmla="*/ 484875 h 952"/>
              <a:gd name="T12" fmla="*/ 866775 w 878"/>
              <a:gd name="T13" fmla="*/ 29566 h 952"/>
              <a:gd name="T14" fmla="*/ 0 60000 65536"/>
              <a:gd name="T15" fmla="*/ 0 60000 65536"/>
              <a:gd name="T16" fmla="*/ 0 60000 65536"/>
              <a:gd name="T17" fmla="*/ 0 60000 65536"/>
              <a:gd name="T18" fmla="*/ 0 60000 65536"/>
              <a:gd name="T19" fmla="*/ 0 60000 65536"/>
              <a:gd name="T20" fmla="*/ 0 60000 65536"/>
              <a:gd name="T21" fmla="*/ 0 w 878"/>
              <a:gd name="T22" fmla="*/ 0 h 952"/>
              <a:gd name="T23" fmla="*/ 878 w 878"/>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8" h="952">
                <a:moveTo>
                  <a:pt x="878" y="30"/>
                </a:moveTo>
                <a:lnTo>
                  <a:pt x="456" y="252"/>
                </a:lnTo>
                <a:lnTo>
                  <a:pt x="498" y="0"/>
                </a:lnTo>
                <a:lnTo>
                  <a:pt x="164" y="0"/>
                </a:lnTo>
                <a:lnTo>
                  <a:pt x="0" y="952"/>
                </a:lnTo>
                <a:lnTo>
                  <a:pt x="878" y="492"/>
                </a:lnTo>
                <a:lnTo>
                  <a:pt x="878"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6" name="组合 5"/>
          <p:cNvGrpSpPr/>
          <p:nvPr userDrawn="1"/>
        </p:nvGrpSpPr>
        <p:grpSpPr>
          <a:xfrm>
            <a:off x="3863141" y="1576161"/>
            <a:ext cx="4184415" cy="3823154"/>
            <a:chOff x="3863140" y="1576161"/>
            <a:chExt cx="4184414" cy="3823154"/>
          </a:xfrm>
        </p:grpSpPr>
        <p:sp>
          <p:nvSpPr>
            <p:cNvPr id="7" name="Freeform 104"/>
            <p:cNvSpPr>
              <a:spLocks noChangeArrowheads="1"/>
            </p:cNvSpPr>
            <p:nvPr/>
          </p:nvSpPr>
          <p:spPr bwMode="auto">
            <a:xfrm>
              <a:off x="6054243" y="4151670"/>
              <a:ext cx="1195547" cy="1247645"/>
            </a:xfrm>
            <a:custGeom>
              <a:avLst/>
              <a:gdLst>
                <a:gd name="T0" fmla="*/ 0 w 876"/>
                <a:gd name="T1" fmla="*/ 2147483646 h 952"/>
                <a:gd name="T2" fmla="*/ 0 w 876"/>
                <a:gd name="T3" fmla="*/ 2147483646 h 952"/>
                <a:gd name="T4" fmla="*/ 2147483646 w 876"/>
                <a:gd name="T5" fmla="*/ 2147483646 h 952"/>
                <a:gd name="T6" fmla="*/ 2147483646 w 876"/>
                <a:gd name="T7" fmla="*/ 0 h 952"/>
                <a:gd name="T8" fmla="*/ 2147483646 w 876"/>
                <a:gd name="T9" fmla="*/ 0 h 952"/>
                <a:gd name="T10" fmla="*/ 2147483646 w 876"/>
                <a:gd name="T11" fmla="*/ 2147483646 h 952"/>
                <a:gd name="T12" fmla="*/ 0 w 876"/>
                <a:gd name="T13" fmla="*/ 2147483646 h 952"/>
                <a:gd name="T14" fmla="*/ 0 60000 65536"/>
                <a:gd name="T15" fmla="*/ 0 60000 65536"/>
                <a:gd name="T16" fmla="*/ 0 60000 65536"/>
                <a:gd name="T17" fmla="*/ 0 60000 65536"/>
                <a:gd name="T18" fmla="*/ 0 60000 65536"/>
                <a:gd name="T19" fmla="*/ 0 60000 65536"/>
                <a:gd name="T20" fmla="*/ 0 60000 65536"/>
                <a:gd name="T21" fmla="*/ 0 w 876"/>
                <a:gd name="T22" fmla="*/ 0 h 952"/>
                <a:gd name="T23" fmla="*/ 876 w 876"/>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6" h="952">
                  <a:moveTo>
                    <a:pt x="0" y="30"/>
                  </a:moveTo>
                  <a:lnTo>
                    <a:pt x="0" y="492"/>
                  </a:lnTo>
                  <a:lnTo>
                    <a:pt x="876" y="952"/>
                  </a:lnTo>
                  <a:lnTo>
                    <a:pt x="712" y="0"/>
                  </a:lnTo>
                  <a:lnTo>
                    <a:pt x="378" y="0"/>
                  </a:lnTo>
                  <a:lnTo>
                    <a:pt x="422" y="252"/>
                  </a:lnTo>
                  <a:lnTo>
                    <a:pt x="0" y="3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 name="Freeform 106"/>
            <p:cNvSpPr>
              <a:spLocks noChangeArrowheads="1"/>
            </p:cNvSpPr>
            <p:nvPr/>
          </p:nvSpPr>
          <p:spPr bwMode="auto">
            <a:xfrm>
              <a:off x="4660904" y="4151670"/>
              <a:ext cx="1199942" cy="1247645"/>
            </a:xfrm>
            <a:custGeom>
              <a:avLst/>
              <a:gdLst>
                <a:gd name="T0" fmla="*/ 2147483646 w 878"/>
                <a:gd name="T1" fmla="*/ 2147483646 h 952"/>
                <a:gd name="T2" fmla="*/ 2147483646 w 878"/>
                <a:gd name="T3" fmla="*/ 2147483646 h 952"/>
                <a:gd name="T4" fmla="*/ 2147483646 w 878"/>
                <a:gd name="T5" fmla="*/ 0 h 952"/>
                <a:gd name="T6" fmla="*/ 2147483646 w 878"/>
                <a:gd name="T7" fmla="*/ 0 h 952"/>
                <a:gd name="T8" fmla="*/ 0 w 878"/>
                <a:gd name="T9" fmla="*/ 2147483646 h 952"/>
                <a:gd name="T10" fmla="*/ 2147483646 w 878"/>
                <a:gd name="T11" fmla="*/ 2147483646 h 952"/>
                <a:gd name="T12" fmla="*/ 2147483646 w 878"/>
                <a:gd name="T13" fmla="*/ 2147483646 h 952"/>
                <a:gd name="T14" fmla="*/ 0 60000 65536"/>
                <a:gd name="T15" fmla="*/ 0 60000 65536"/>
                <a:gd name="T16" fmla="*/ 0 60000 65536"/>
                <a:gd name="T17" fmla="*/ 0 60000 65536"/>
                <a:gd name="T18" fmla="*/ 0 60000 65536"/>
                <a:gd name="T19" fmla="*/ 0 60000 65536"/>
                <a:gd name="T20" fmla="*/ 0 60000 65536"/>
                <a:gd name="T21" fmla="*/ 0 w 878"/>
                <a:gd name="T22" fmla="*/ 0 h 952"/>
                <a:gd name="T23" fmla="*/ 878 w 878"/>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8" h="952">
                  <a:moveTo>
                    <a:pt x="878" y="30"/>
                  </a:moveTo>
                  <a:lnTo>
                    <a:pt x="456" y="252"/>
                  </a:lnTo>
                  <a:lnTo>
                    <a:pt x="498" y="0"/>
                  </a:lnTo>
                  <a:lnTo>
                    <a:pt x="164" y="0"/>
                  </a:lnTo>
                  <a:lnTo>
                    <a:pt x="0" y="952"/>
                  </a:lnTo>
                  <a:lnTo>
                    <a:pt x="878" y="492"/>
                  </a:lnTo>
                  <a:lnTo>
                    <a:pt x="878" y="30"/>
                  </a:lnTo>
                  <a:close/>
                </a:path>
              </a:pathLst>
            </a:custGeom>
            <a:solidFill>
              <a:schemeClr val="accent3">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 name="Freeform 108"/>
            <p:cNvSpPr>
              <a:spLocks noChangeArrowheads="1"/>
            </p:cNvSpPr>
            <p:nvPr/>
          </p:nvSpPr>
          <p:spPr bwMode="auto">
            <a:xfrm>
              <a:off x="5955347" y="1576161"/>
              <a:ext cx="2092207" cy="2364402"/>
            </a:xfrm>
            <a:custGeom>
              <a:avLst/>
              <a:gdLst>
                <a:gd name="T0" fmla="*/ 2147483646 w 1534"/>
                <a:gd name="T1" fmla="*/ 2147483646 h 1804"/>
                <a:gd name="T2" fmla="*/ 0 w 1534"/>
                <a:gd name="T3" fmla="*/ 0 h 1804"/>
                <a:gd name="T4" fmla="*/ 0 w 1534"/>
                <a:gd name="T5" fmla="*/ 2147483646 h 1804"/>
                <a:gd name="T6" fmla="*/ 2147483646 w 1534"/>
                <a:gd name="T7" fmla="*/ 2147483646 h 1804"/>
                <a:gd name="T8" fmla="*/ 2147483646 w 1534"/>
                <a:gd name="T9" fmla="*/ 2147483646 h 1804"/>
                <a:gd name="T10" fmla="*/ 2147483646 w 1534"/>
                <a:gd name="T11" fmla="*/ 2147483646 h 1804"/>
                <a:gd name="T12" fmla="*/ 2147483646 w 1534"/>
                <a:gd name="T13" fmla="*/ 2147483646 h 1804"/>
                <a:gd name="T14" fmla="*/ 2147483646 w 1534"/>
                <a:gd name="T15" fmla="*/ 2147483646 h 1804"/>
                <a:gd name="T16" fmla="*/ 2147483646 w 1534"/>
                <a:gd name="T17" fmla="*/ 2147483646 h 1804"/>
                <a:gd name="T18" fmla="*/ 2147483646 w 1534"/>
                <a:gd name="T19" fmla="*/ 214748364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4"/>
                <a:gd name="T31" fmla="*/ 0 h 1804"/>
                <a:gd name="T32" fmla="*/ 1534 w 1534"/>
                <a:gd name="T33" fmla="*/ 1804 h 18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solidFill>
              <a:schemeClr val="accent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 name="Freeform 109"/>
            <p:cNvSpPr>
              <a:spLocks noChangeArrowheads="1"/>
            </p:cNvSpPr>
            <p:nvPr/>
          </p:nvSpPr>
          <p:spPr bwMode="auto">
            <a:xfrm>
              <a:off x="3863140" y="1576161"/>
              <a:ext cx="2092207" cy="2364402"/>
            </a:xfrm>
            <a:custGeom>
              <a:avLst/>
              <a:gdLst>
                <a:gd name="T0" fmla="*/ 2147483646 w 1534"/>
                <a:gd name="T1" fmla="*/ 2147483646 h 1804"/>
                <a:gd name="T2" fmla="*/ 0 w 1534"/>
                <a:gd name="T3" fmla="*/ 2147483646 h 1804"/>
                <a:gd name="T4" fmla="*/ 2147483646 w 1534"/>
                <a:gd name="T5" fmla="*/ 2147483646 h 1804"/>
                <a:gd name="T6" fmla="*/ 2147483646 w 1534"/>
                <a:gd name="T7" fmla="*/ 2147483646 h 1804"/>
                <a:gd name="T8" fmla="*/ 2147483646 w 1534"/>
                <a:gd name="T9" fmla="*/ 2147483646 h 1804"/>
                <a:gd name="T10" fmla="*/ 2147483646 w 1534"/>
                <a:gd name="T11" fmla="*/ 2147483646 h 1804"/>
                <a:gd name="T12" fmla="*/ 2147483646 w 1534"/>
                <a:gd name="T13" fmla="*/ 2147483646 h 1804"/>
                <a:gd name="T14" fmla="*/ 2147483646 w 1534"/>
                <a:gd name="T15" fmla="*/ 2147483646 h 1804"/>
                <a:gd name="T16" fmla="*/ 2147483646 w 1534"/>
                <a:gd name="T17" fmla="*/ 0 h 1804"/>
                <a:gd name="T18" fmla="*/ 2147483646 w 1534"/>
                <a:gd name="T19" fmla="*/ 214748364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4"/>
                <a:gd name="T31" fmla="*/ 0 h 1804"/>
                <a:gd name="T32" fmla="*/ 1534 w 1534"/>
                <a:gd name="T33" fmla="*/ 1804 h 18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3" name="任意多边形 42"/>
          <p:cNvSpPr/>
          <p:nvPr/>
        </p:nvSpPr>
        <p:spPr bwMode="auto">
          <a:xfrm flipH="1">
            <a:off x="1522595" y="2114485"/>
            <a:ext cx="3788828" cy="819096"/>
          </a:xfrm>
          <a:custGeom>
            <a:avLst/>
            <a:gdLst>
              <a:gd name="T0" fmla="*/ 0 w 2896333"/>
              <a:gd name="T1" fmla="*/ 615950 h 581025"/>
              <a:gd name="T2" fmla="*/ 315018 w 2896333"/>
              <a:gd name="T3" fmla="*/ 0 h 581025"/>
              <a:gd name="T4" fmla="*/ 2736850 w 2896333"/>
              <a:gd name="T5" fmla="*/ 0 h 581025"/>
              <a:gd name="T6" fmla="*/ 0 60000 65536"/>
              <a:gd name="T7" fmla="*/ 0 60000 65536"/>
              <a:gd name="T8" fmla="*/ 0 60000 65536"/>
              <a:gd name="T9" fmla="*/ 0 w 2896333"/>
              <a:gd name="T10" fmla="*/ 0 h 581025"/>
              <a:gd name="T11" fmla="*/ 2896333 w 2896333"/>
              <a:gd name="T12" fmla="*/ 581025 h 581025"/>
            </a:gdLst>
            <a:ahLst/>
            <a:cxnLst>
              <a:cxn ang="T6">
                <a:pos x="T0" y="T1"/>
              </a:cxn>
              <a:cxn ang="T7">
                <a:pos x="T2" y="T3"/>
              </a:cxn>
              <a:cxn ang="T8">
                <a:pos x="T4" y="T5"/>
              </a:cxn>
            </a:cxnLst>
            <a:rect l="T9" t="T10" r="T11" b="T12"/>
            <a:pathLst>
              <a:path w="2896333" h="581025">
                <a:moveTo>
                  <a:pt x="0" y="581025"/>
                </a:moveTo>
                <a:lnTo>
                  <a:pt x="333375" y="0"/>
                </a:lnTo>
                <a:lnTo>
                  <a:pt x="2896333" y="0"/>
                </a:lnTo>
              </a:path>
            </a:pathLst>
          </a:custGeom>
          <a:noFill/>
          <a:ln w="12700" cap="flat" cmpd="sng">
            <a:solidFill>
              <a:schemeClr val="tx2"/>
            </a:solidFill>
            <a:prstDash val="dash"/>
            <a:miter lim="800000"/>
            <a:headEnd type="oval"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 name="任意多边形 44"/>
          <p:cNvSpPr/>
          <p:nvPr/>
        </p:nvSpPr>
        <p:spPr bwMode="auto">
          <a:xfrm flipH="1">
            <a:off x="1535781" y="4143225"/>
            <a:ext cx="3369067" cy="825430"/>
          </a:xfrm>
          <a:custGeom>
            <a:avLst/>
            <a:gdLst>
              <a:gd name="T0" fmla="*/ 0 w 2528430"/>
              <a:gd name="T1" fmla="*/ 620713 h 587027"/>
              <a:gd name="T2" fmla="*/ 320876 w 2528430"/>
              <a:gd name="T3" fmla="*/ 6346 h 587027"/>
              <a:gd name="T4" fmla="*/ 2433637 w 2528430"/>
              <a:gd name="T5" fmla="*/ 0 h 587027"/>
              <a:gd name="T6" fmla="*/ 0 60000 65536"/>
              <a:gd name="T7" fmla="*/ 0 60000 65536"/>
              <a:gd name="T8" fmla="*/ 0 60000 65536"/>
              <a:gd name="T9" fmla="*/ 0 w 2528430"/>
              <a:gd name="T10" fmla="*/ 0 h 587027"/>
              <a:gd name="T11" fmla="*/ 2528430 w 2528430"/>
              <a:gd name="T12" fmla="*/ 587027 h 587027"/>
            </a:gdLst>
            <a:ahLst/>
            <a:cxnLst>
              <a:cxn ang="T6">
                <a:pos x="T0" y="T1"/>
              </a:cxn>
              <a:cxn ang="T7">
                <a:pos x="T2" y="T3"/>
              </a:cxn>
              <a:cxn ang="T8">
                <a:pos x="T4" y="T5"/>
              </a:cxn>
            </a:cxnLst>
            <a:rect l="T9" t="T10" r="T11" b="T12"/>
            <a:pathLst>
              <a:path w="2528430" h="587027">
                <a:moveTo>
                  <a:pt x="0" y="587027"/>
                </a:moveTo>
                <a:lnTo>
                  <a:pt x="333375" y="6002"/>
                </a:lnTo>
                <a:lnTo>
                  <a:pt x="2528430" y="0"/>
                </a:lnTo>
              </a:path>
            </a:pathLst>
          </a:custGeom>
          <a:noFill/>
          <a:ln w="12700" cap="flat" cmpd="sng">
            <a:solidFill>
              <a:schemeClr val="tx2"/>
            </a:solidFill>
            <a:prstDash val="dash"/>
            <a:miter lim="800000"/>
            <a:headEnd type="oval"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6" name="任意多边形 47"/>
          <p:cNvSpPr/>
          <p:nvPr/>
        </p:nvSpPr>
        <p:spPr bwMode="auto">
          <a:xfrm>
            <a:off x="6852007" y="2127152"/>
            <a:ext cx="3788828" cy="819096"/>
          </a:xfrm>
          <a:custGeom>
            <a:avLst/>
            <a:gdLst>
              <a:gd name="T0" fmla="*/ 0 w 2896333"/>
              <a:gd name="T1" fmla="*/ 615950 h 581025"/>
              <a:gd name="T2" fmla="*/ 315018 w 2896333"/>
              <a:gd name="T3" fmla="*/ 0 h 581025"/>
              <a:gd name="T4" fmla="*/ 2736850 w 2896333"/>
              <a:gd name="T5" fmla="*/ 0 h 581025"/>
              <a:gd name="T6" fmla="*/ 0 60000 65536"/>
              <a:gd name="T7" fmla="*/ 0 60000 65536"/>
              <a:gd name="T8" fmla="*/ 0 60000 65536"/>
              <a:gd name="T9" fmla="*/ 0 w 2896333"/>
              <a:gd name="T10" fmla="*/ 0 h 581025"/>
              <a:gd name="T11" fmla="*/ 2896333 w 2896333"/>
              <a:gd name="T12" fmla="*/ 581025 h 581025"/>
            </a:gdLst>
            <a:ahLst/>
            <a:cxnLst>
              <a:cxn ang="T6">
                <a:pos x="T0" y="T1"/>
              </a:cxn>
              <a:cxn ang="T7">
                <a:pos x="T2" y="T3"/>
              </a:cxn>
              <a:cxn ang="T8">
                <a:pos x="T4" y="T5"/>
              </a:cxn>
            </a:cxnLst>
            <a:rect l="T9" t="T10" r="T11" b="T12"/>
            <a:pathLst>
              <a:path w="2896333" h="581025">
                <a:moveTo>
                  <a:pt x="0" y="581025"/>
                </a:moveTo>
                <a:lnTo>
                  <a:pt x="333375" y="0"/>
                </a:lnTo>
                <a:lnTo>
                  <a:pt x="2896333" y="0"/>
                </a:lnTo>
              </a:path>
            </a:pathLst>
          </a:custGeom>
          <a:noFill/>
          <a:ln w="12700" cap="flat" cmpd="sng">
            <a:solidFill>
              <a:schemeClr val="tx2"/>
            </a:solidFill>
            <a:prstDash val="dash"/>
            <a:miter lim="800000"/>
            <a:headEnd type="oval"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 name="任意多边形 48"/>
          <p:cNvSpPr/>
          <p:nvPr/>
        </p:nvSpPr>
        <p:spPr bwMode="auto">
          <a:xfrm>
            <a:off x="6913545" y="4143225"/>
            <a:ext cx="3755863" cy="825430"/>
          </a:xfrm>
          <a:custGeom>
            <a:avLst/>
            <a:gdLst>
              <a:gd name="T0" fmla="*/ 0 w 2528430"/>
              <a:gd name="T1" fmla="*/ 620713 h 587027"/>
              <a:gd name="T2" fmla="*/ 357716 w 2528430"/>
              <a:gd name="T3" fmla="*/ 6346 h 587027"/>
              <a:gd name="T4" fmla="*/ 2713038 w 2528430"/>
              <a:gd name="T5" fmla="*/ 0 h 587027"/>
              <a:gd name="T6" fmla="*/ 0 60000 65536"/>
              <a:gd name="T7" fmla="*/ 0 60000 65536"/>
              <a:gd name="T8" fmla="*/ 0 60000 65536"/>
              <a:gd name="T9" fmla="*/ 0 w 2528430"/>
              <a:gd name="T10" fmla="*/ 0 h 587027"/>
              <a:gd name="T11" fmla="*/ 2528430 w 2528430"/>
              <a:gd name="T12" fmla="*/ 587027 h 587027"/>
            </a:gdLst>
            <a:ahLst/>
            <a:cxnLst>
              <a:cxn ang="T6">
                <a:pos x="T0" y="T1"/>
              </a:cxn>
              <a:cxn ang="T7">
                <a:pos x="T2" y="T3"/>
              </a:cxn>
              <a:cxn ang="T8">
                <a:pos x="T4" y="T5"/>
              </a:cxn>
            </a:cxnLst>
            <a:rect l="T9" t="T10" r="T11" b="T12"/>
            <a:pathLst>
              <a:path w="2528430" h="587027">
                <a:moveTo>
                  <a:pt x="0" y="587027"/>
                </a:moveTo>
                <a:lnTo>
                  <a:pt x="333375" y="6002"/>
                </a:lnTo>
                <a:lnTo>
                  <a:pt x="2528430" y="0"/>
                </a:lnTo>
              </a:path>
            </a:pathLst>
          </a:custGeom>
          <a:noFill/>
          <a:ln w="12700" cap="flat" cmpd="sng">
            <a:solidFill>
              <a:schemeClr val="tx2"/>
            </a:solidFill>
            <a:prstDash val="dash"/>
            <a:miter lim="800000"/>
            <a:headEnd type="oval"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8" name="Oval 54"/>
          <p:cNvSpPr>
            <a:spLocks noChangeArrowheads="1"/>
          </p:cNvSpPr>
          <p:nvPr/>
        </p:nvSpPr>
        <p:spPr bwMode="auto">
          <a:xfrm>
            <a:off x="4858697" y="4913768"/>
            <a:ext cx="114280" cy="109776"/>
          </a:xfrm>
          <a:prstGeom prst="ellipse">
            <a:avLst/>
          </a:prstGeom>
          <a:noFill/>
          <a:ln>
            <a:noFill/>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000000"/>
              </a:solidFill>
              <a:latin typeface="宋体" panose="02010600030101010101" pitchFamily="2" charset="-122"/>
              <a:sym typeface="宋体" panose="02010600030101010101" pitchFamily="2" charset="-122"/>
            </a:endParaRPr>
          </a:p>
        </p:txBody>
      </p:sp>
      <p:sp>
        <p:nvSpPr>
          <p:cNvPr id="20" name="文本占位符 19"/>
          <p:cNvSpPr>
            <a:spLocks noGrp="1"/>
          </p:cNvSpPr>
          <p:nvPr userDrawn="1">
            <p:ph type="body" sz="quarter" idx="13"/>
          </p:nvPr>
        </p:nvSpPr>
        <p:spPr>
          <a:xfrm>
            <a:off x="1562995" y="2281963"/>
            <a:ext cx="3138311" cy="914400"/>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
        <p:nvSpPr>
          <p:cNvPr id="22" name="文本占位符 19"/>
          <p:cNvSpPr>
            <a:spLocks noGrp="1"/>
          </p:cNvSpPr>
          <p:nvPr userDrawn="1">
            <p:ph type="body" sz="quarter" idx="14"/>
          </p:nvPr>
        </p:nvSpPr>
        <p:spPr>
          <a:xfrm>
            <a:off x="1562997" y="4318292"/>
            <a:ext cx="2931727" cy="914400"/>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
        <p:nvSpPr>
          <p:cNvPr id="23" name="文本占位符 19"/>
          <p:cNvSpPr>
            <a:spLocks noGrp="1"/>
          </p:cNvSpPr>
          <p:nvPr userDrawn="1">
            <p:ph type="body" sz="quarter" idx="15"/>
          </p:nvPr>
        </p:nvSpPr>
        <p:spPr>
          <a:xfrm>
            <a:off x="7514231" y="2281963"/>
            <a:ext cx="3138311" cy="914400"/>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
        <p:nvSpPr>
          <p:cNvPr id="24" name="文本占位符 19"/>
          <p:cNvSpPr>
            <a:spLocks noGrp="1"/>
          </p:cNvSpPr>
          <p:nvPr userDrawn="1">
            <p:ph type="body" sz="quarter" idx="16"/>
          </p:nvPr>
        </p:nvSpPr>
        <p:spPr>
          <a:xfrm>
            <a:off x="7514231" y="4318292"/>
            <a:ext cx="3138311" cy="914400"/>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
        <p:nvSpPr>
          <p:cNvPr id="26" name="文本占位符 25"/>
          <p:cNvSpPr>
            <a:spLocks noGrp="1"/>
          </p:cNvSpPr>
          <p:nvPr userDrawn="1">
            <p:ph type="body" sz="quarter" idx="17"/>
          </p:nvPr>
        </p:nvSpPr>
        <p:spPr>
          <a:xfrm>
            <a:off x="2371873" y="1576388"/>
            <a:ext cx="2329432" cy="538162"/>
          </a:xfrm>
        </p:spPr>
        <p:txBody>
          <a:bodyPr anchor="b">
            <a:normAutofit/>
          </a:bodyPr>
          <a:lstStyle>
            <a:lvl1pPr marL="0" indent="0">
              <a:buNone/>
              <a:defRPr sz="1800"/>
            </a:lvl1pPr>
          </a:lstStyle>
          <a:p>
            <a:pPr lvl="0"/>
            <a:endParaRPr lang="zh-CN" altLang="en-US" dirty="0"/>
          </a:p>
        </p:txBody>
      </p:sp>
      <p:sp>
        <p:nvSpPr>
          <p:cNvPr id="27" name="文本占位符 25"/>
          <p:cNvSpPr>
            <a:spLocks noGrp="1"/>
          </p:cNvSpPr>
          <p:nvPr userDrawn="1">
            <p:ph type="body" sz="quarter" idx="18"/>
          </p:nvPr>
        </p:nvSpPr>
        <p:spPr>
          <a:xfrm>
            <a:off x="2371873" y="3577468"/>
            <a:ext cx="2079016" cy="538162"/>
          </a:xfrm>
        </p:spPr>
        <p:txBody>
          <a:bodyPr anchor="b">
            <a:normAutofit/>
          </a:bodyPr>
          <a:lstStyle>
            <a:lvl1pPr marL="0" indent="0">
              <a:buNone/>
              <a:defRPr sz="1800"/>
            </a:lvl1pPr>
          </a:lstStyle>
          <a:p>
            <a:pPr lvl="0"/>
            <a:endParaRPr lang="zh-CN" altLang="en-US" dirty="0"/>
          </a:p>
        </p:txBody>
      </p:sp>
      <p:sp>
        <p:nvSpPr>
          <p:cNvPr id="28" name="文本占位符 25"/>
          <p:cNvSpPr>
            <a:spLocks noGrp="1"/>
          </p:cNvSpPr>
          <p:nvPr userDrawn="1">
            <p:ph type="body" sz="quarter" idx="19"/>
          </p:nvPr>
        </p:nvSpPr>
        <p:spPr>
          <a:xfrm>
            <a:off x="7514231" y="1576161"/>
            <a:ext cx="2329432" cy="538162"/>
          </a:xfrm>
        </p:spPr>
        <p:txBody>
          <a:bodyPr anchor="b">
            <a:normAutofit/>
          </a:bodyPr>
          <a:lstStyle>
            <a:lvl1pPr marL="0" indent="0">
              <a:buNone/>
              <a:defRPr sz="1800"/>
            </a:lvl1pPr>
          </a:lstStyle>
          <a:p>
            <a:pPr lvl="0"/>
            <a:endParaRPr lang="zh-CN" altLang="en-US" dirty="0"/>
          </a:p>
        </p:txBody>
      </p:sp>
      <p:sp>
        <p:nvSpPr>
          <p:cNvPr id="29" name="文本占位符 25"/>
          <p:cNvSpPr>
            <a:spLocks noGrp="1"/>
          </p:cNvSpPr>
          <p:nvPr userDrawn="1">
            <p:ph type="body" sz="quarter" idx="20"/>
          </p:nvPr>
        </p:nvSpPr>
        <p:spPr>
          <a:xfrm>
            <a:off x="7514231" y="3577241"/>
            <a:ext cx="2329432" cy="538162"/>
          </a:xfrm>
        </p:spPr>
        <p:txBody>
          <a:bodyPr anchor="b">
            <a:normAutofit/>
          </a:bodyPr>
          <a:lstStyle>
            <a:lvl1pPr marL="0" indent="0">
              <a:buNone/>
              <a:defRPr sz="1800"/>
            </a:lvl1pPr>
          </a:lstStyle>
          <a:p>
            <a:pPr lvl="0"/>
            <a:endParaRPr lang="zh-CN" altLang="en-US" dirty="0"/>
          </a:p>
        </p:txBody>
      </p:sp>
      <p:sp>
        <p:nvSpPr>
          <p:cNvPr id="30" name="Freeform 353"/>
          <p:cNvSpPr>
            <a:spLocks noEditPoints="1"/>
          </p:cNvSpPr>
          <p:nvPr userDrawn="1"/>
        </p:nvSpPr>
        <p:spPr bwMode="auto">
          <a:xfrm>
            <a:off x="9973725" y="1448962"/>
            <a:ext cx="635000" cy="625475"/>
          </a:xfrm>
          <a:custGeom>
            <a:avLst/>
            <a:gdLst>
              <a:gd name="T0" fmla="*/ 2147483647 w 111"/>
              <a:gd name="T1" fmla="*/ 2147483647 h 109"/>
              <a:gd name="T2" fmla="*/ 2147483647 w 111"/>
              <a:gd name="T3" fmla="*/ 2147483647 h 109"/>
              <a:gd name="T4" fmla="*/ 2147483647 w 111"/>
              <a:gd name="T5" fmla="*/ 2147483647 h 109"/>
              <a:gd name="T6" fmla="*/ 2147483647 w 111"/>
              <a:gd name="T7" fmla="*/ 2147483647 h 109"/>
              <a:gd name="T8" fmla="*/ 2147483647 w 111"/>
              <a:gd name="T9" fmla="*/ 2147483647 h 109"/>
              <a:gd name="T10" fmla="*/ 2147483647 w 111"/>
              <a:gd name="T11" fmla="*/ 2147483647 h 109"/>
              <a:gd name="T12" fmla="*/ 2147483647 w 111"/>
              <a:gd name="T13" fmla="*/ 0 h 109"/>
              <a:gd name="T14" fmla="*/ 2147483647 w 111"/>
              <a:gd name="T15" fmla="*/ 2147483647 h 109"/>
              <a:gd name="T16" fmla="*/ 2147483647 w 111"/>
              <a:gd name="T17" fmla="*/ 2147483647 h 109"/>
              <a:gd name="T18" fmla="*/ 2147483647 w 111"/>
              <a:gd name="T19" fmla="*/ 2147483647 h 109"/>
              <a:gd name="T20" fmla="*/ 2147483647 w 111"/>
              <a:gd name="T21" fmla="*/ 2147483647 h 109"/>
              <a:gd name="T22" fmla="*/ 2147483647 w 111"/>
              <a:gd name="T23" fmla="*/ 2147483647 h 109"/>
              <a:gd name="T24" fmla="*/ 2147483647 w 111"/>
              <a:gd name="T25" fmla="*/ 2147483647 h 109"/>
              <a:gd name="T26" fmla="*/ 2147483647 w 111"/>
              <a:gd name="T27" fmla="*/ 2147483647 h 109"/>
              <a:gd name="T28" fmla="*/ 2147483647 w 111"/>
              <a:gd name="T29" fmla="*/ 2147483647 h 109"/>
              <a:gd name="T30" fmla="*/ 2147483647 w 111"/>
              <a:gd name="T31" fmla="*/ 2147483647 h 109"/>
              <a:gd name="T32" fmla="*/ 2147483647 w 111"/>
              <a:gd name="T33" fmla="*/ 2147483647 h 109"/>
              <a:gd name="T34" fmla="*/ 2147483647 w 111"/>
              <a:gd name="T35" fmla="*/ 2147483647 h 109"/>
              <a:gd name="T36" fmla="*/ 2147483647 w 111"/>
              <a:gd name="T37" fmla="*/ 2147483647 h 109"/>
              <a:gd name="T38" fmla="*/ 2147483647 w 111"/>
              <a:gd name="T39" fmla="*/ 2147483647 h 109"/>
              <a:gd name="T40" fmla="*/ 2147483647 w 111"/>
              <a:gd name="T41" fmla="*/ 2147483647 h 109"/>
              <a:gd name="T42" fmla="*/ 2147483647 w 111"/>
              <a:gd name="T43" fmla="*/ 2147483647 h 109"/>
              <a:gd name="T44" fmla="*/ 2147483647 w 111"/>
              <a:gd name="T45" fmla="*/ 2147483647 h 109"/>
              <a:gd name="T46" fmla="*/ 2147483647 w 111"/>
              <a:gd name="T47" fmla="*/ 2147483647 h 109"/>
              <a:gd name="T48" fmla="*/ 2147483647 w 111"/>
              <a:gd name="T49" fmla="*/ 2147483647 h 109"/>
              <a:gd name="T50" fmla="*/ 2147483647 w 111"/>
              <a:gd name="T51" fmla="*/ 2147483647 h 109"/>
              <a:gd name="T52" fmla="*/ 2147483647 w 111"/>
              <a:gd name="T53" fmla="*/ 2147483647 h 109"/>
              <a:gd name="T54" fmla="*/ 2147483647 w 111"/>
              <a:gd name="T55" fmla="*/ 2147483647 h 109"/>
              <a:gd name="T56" fmla="*/ 2147483647 w 111"/>
              <a:gd name="T57" fmla="*/ 2147483647 h 109"/>
              <a:gd name="T58" fmla="*/ 2147483647 w 111"/>
              <a:gd name="T59" fmla="*/ 2147483647 h 109"/>
              <a:gd name="T60" fmla="*/ 2147483647 w 111"/>
              <a:gd name="T61" fmla="*/ 2147483647 h 109"/>
              <a:gd name="T62" fmla="*/ 2147483647 w 111"/>
              <a:gd name="T63" fmla="*/ 2147483647 h 109"/>
              <a:gd name="T64" fmla="*/ 2147483647 w 111"/>
              <a:gd name="T65" fmla="*/ 0 h 109"/>
              <a:gd name="T66" fmla="*/ 2147483647 w 111"/>
              <a:gd name="T67" fmla="*/ 2147483647 h 109"/>
              <a:gd name="T68" fmla="*/ 2147483647 w 111"/>
              <a:gd name="T69" fmla="*/ 2147483647 h 109"/>
              <a:gd name="T70" fmla="*/ 2147483647 w 111"/>
              <a:gd name="T71" fmla="*/ 2147483647 h 109"/>
              <a:gd name="T72" fmla="*/ 2147483647 w 111"/>
              <a:gd name="T73" fmla="*/ 2147483647 h 109"/>
              <a:gd name="T74" fmla="*/ 2147483647 w 111"/>
              <a:gd name="T75" fmla="*/ 2147483647 h 109"/>
              <a:gd name="T76" fmla="*/ 2147483647 w 111"/>
              <a:gd name="T77" fmla="*/ 2147483647 h 109"/>
              <a:gd name="T78" fmla="*/ 2147483647 w 111"/>
              <a:gd name="T79" fmla="*/ 2147483647 h 109"/>
              <a:gd name="T80" fmla="*/ 2147483647 w 111"/>
              <a:gd name="T81" fmla="*/ 2147483647 h 109"/>
              <a:gd name="T82" fmla="*/ 2147483647 w 111"/>
              <a:gd name="T83" fmla="*/ 2147483647 h 109"/>
              <a:gd name="T84" fmla="*/ 2147483647 w 111"/>
              <a:gd name="T85" fmla="*/ 2147483647 h 109"/>
              <a:gd name="T86" fmla="*/ 2147483647 w 111"/>
              <a:gd name="T87" fmla="*/ 2147483647 h 109"/>
              <a:gd name="T88" fmla="*/ 2147483647 w 111"/>
              <a:gd name="T89" fmla="*/ 2147483647 h 109"/>
              <a:gd name="T90" fmla="*/ 2147483647 w 111"/>
              <a:gd name="T91" fmla="*/ 2147483647 h 109"/>
              <a:gd name="T92" fmla="*/ 2147483647 w 111"/>
              <a:gd name="T93" fmla="*/ 2147483647 h 109"/>
              <a:gd name="T94" fmla="*/ 2147483647 w 111"/>
              <a:gd name="T95" fmla="*/ 0 h 109"/>
              <a:gd name="T96" fmla="*/ 2147483647 w 111"/>
              <a:gd name="T97" fmla="*/ 2147483647 h 109"/>
              <a:gd name="T98" fmla="*/ 2147483647 w 111"/>
              <a:gd name="T99" fmla="*/ 2147483647 h 109"/>
              <a:gd name="T100" fmla="*/ 2147483647 w 111"/>
              <a:gd name="T101" fmla="*/ 2147483647 h 109"/>
              <a:gd name="T102" fmla="*/ 2147483647 w 111"/>
              <a:gd name="T103" fmla="*/ 2147483647 h 109"/>
              <a:gd name="T104" fmla="*/ 2147483647 w 111"/>
              <a:gd name="T105" fmla="*/ 2147483647 h 109"/>
              <a:gd name="T106" fmla="*/ 2147483647 w 111"/>
              <a:gd name="T107" fmla="*/ 2147483647 h 109"/>
              <a:gd name="T108" fmla="*/ 2147483647 w 111"/>
              <a:gd name="T109" fmla="*/ 2147483647 h 109"/>
              <a:gd name="T110" fmla="*/ 2147483647 w 111"/>
              <a:gd name="T111" fmla="*/ 2147483647 h 109"/>
              <a:gd name="T112" fmla="*/ 2147483647 w 111"/>
              <a:gd name="T113" fmla="*/ 2147483647 h 109"/>
              <a:gd name="T114" fmla="*/ 2147483647 w 111"/>
              <a:gd name="T115" fmla="*/ 2147483647 h 109"/>
              <a:gd name="T116" fmla="*/ 2147483647 w 111"/>
              <a:gd name="T117" fmla="*/ 2147483647 h 109"/>
              <a:gd name="T118" fmla="*/ 2147483647 w 111"/>
              <a:gd name="T119" fmla="*/ 2147483647 h 109"/>
              <a:gd name="T120" fmla="*/ 2147483647 w 111"/>
              <a:gd name="T121" fmla="*/ 2147483647 h 109"/>
              <a:gd name="T122" fmla="*/ 2147483647 w 111"/>
              <a:gd name="T123" fmla="*/ 2147483647 h 10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1" h="109">
                <a:moveTo>
                  <a:pt x="110" y="42"/>
                </a:moveTo>
                <a:cubicBezTo>
                  <a:pt x="110" y="42"/>
                  <a:pt x="110" y="42"/>
                  <a:pt x="110" y="42"/>
                </a:cubicBezTo>
                <a:cubicBezTo>
                  <a:pt x="110" y="42"/>
                  <a:pt x="110" y="43"/>
                  <a:pt x="110" y="43"/>
                </a:cubicBezTo>
                <a:cubicBezTo>
                  <a:pt x="110" y="43"/>
                  <a:pt x="110" y="42"/>
                  <a:pt x="110" y="42"/>
                </a:cubicBezTo>
                <a:close/>
                <a:moveTo>
                  <a:pt x="110" y="44"/>
                </a:moveTo>
                <a:cubicBezTo>
                  <a:pt x="111" y="44"/>
                  <a:pt x="111" y="45"/>
                  <a:pt x="111" y="45"/>
                </a:cubicBezTo>
                <a:cubicBezTo>
                  <a:pt x="111" y="44"/>
                  <a:pt x="111" y="44"/>
                  <a:pt x="110" y="44"/>
                </a:cubicBezTo>
                <a:close/>
                <a:moveTo>
                  <a:pt x="107" y="32"/>
                </a:moveTo>
                <a:cubicBezTo>
                  <a:pt x="107" y="32"/>
                  <a:pt x="107" y="32"/>
                  <a:pt x="107" y="32"/>
                </a:cubicBezTo>
                <a:cubicBezTo>
                  <a:pt x="107" y="32"/>
                  <a:pt x="107" y="32"/>
                  <a:pt x="107" y="32"/>
                </a:cubicBezTo>
                <a:cubicBezTo>
                  <a:pt x="107" y="32"/>
                  <a:pt x="107" y="32"/>
                  <a:pt x="107" y="32"/>
                </a:cubicBezTo>
                <a:close/>
                <a:moveTo>
                  <a:pt x="107" y="32"/>
                </a:moveTo>
                <a:cubicBezTo>
                  <a:pt x="107" y="32"/>
                  <a:pt x="107" y="32"/>
                  <a:pt x="107" y="32"/>
                </a:cubicBezTo>
                <a:cubicBezTo>
                  <a:pt x="106" y="28"/>
                  <a:pt x="103" y="24"/>
                  <a:pt x="100" y="20"/>
                </a:cubicBezTo>
                <a:cubicBezTo>
                  <a:pt x="100" y="21"/>
                  <a:pt x="101" y="22"/>
                  <a:pt x="101" y="22"/>
                </a:cubicBezTo>
                <a:cubicBezTo>
                  <a:pt x="103" y="25"/>
                  <a:pt x="105" y="28"/>
                  <a:pt x="107" y="32"/>
                </a:cubicBezTo>
                <a:cubicBezTo>
                  <a:pt x="107" y="32"/>
                  <a:pt x="107" y="32"/>
                  <a:pt x="107" y="32"/>
                </a:cubicBezTo>
                <a:close/>
                <a:moveTo>
                  <a:pt x="52" y="0"/>
                </a:moveTo>
                <a:cubicBezTo>
                  <a:pt x="52" y="0"/>
                  <a:pt x="52" y="0"/>
                  <a:pt x="52" y="0"/>
                </a:cubicBezTo>
                <a:cubicBezTo>
                  <a:pt x="52" y="0"/>
                  <a:pt x="52" y="0"/>
                  <a:pt x="52" y="0"/>
                </a:cubicBezTo>
                <a:cubicBezTo>
                  <a:pt x="52" y="0"/>
                  <a:pt x="52" y="0"/>
                  <a:pt x="52" y="0"/>
                </a:cubicBezTo>
                <a:close/>
                <a:moveTo>
                  <a:pt x="111" y="54"/>
                </a:moveTo>
                <a:cubicBezTo>
                  <a:pt x="111" y="54"/>
                  <a:pt x="111" y="53"/>
                  <a:pt x="111" y="53"/>
                </a:cubicBezTo>
                <a:cubicBezTo>
                  <a:pt x="111" y="53"/>
                  <a:pt x="111" y="53"/>
                  <a:pt x="111" y="54"/>
                </a:cubicBezTo>
                <a:cubicBezTo>
                  <a:pt x="111" y="54"/>
                  <a:pt x="111" y="54"/>
                  <a:pt x="111" y="54"/>
                </a:cubicBezTo>
                <a:close/>
                <a:moveTo>
                  <a:pt x="40" y="105"/>
                </a:moveTo>
                <a:cubicBezTo>
                  <a:pt x="40" y="104"/>
                  <a:pt x="40" y="104"/>
                  <a:pt x="39" y="104"/>
                </a:cubicBezTo>
                <a:cubicBezTo>
                  <a:pt x="39" y="104"/>
                  <a:pt x="39" y="104"/>
                  <a:pt x="39" y="104"/>
                </a:cubicBezTo>
                <a:cubicBezTo>
                  <a:pt x="39" y="104"/>
                  <a:pt x="39" y="104"/>
                  <a:pt x="39" y="104"/>
                </a:cubicBezTo>
                <a:cubicBezTo>
                  <a:pt x="40" y="104"/>
                  <a:pt x="40" y="105"/>
                  <a:pt x="40" y="105"/>
                </a:cubicBezTo>
                <a:cubicBezTo>
                  <a:pt x="34" y="102"/>
                  <a:pt x="28" y="99"/>
                  <a:pt x="23" y="95"/>
                </a:cubicBezTo>
                <a:cubicBezTo>
                  <a:pt x="28" y="100"/>
                  <a:pt x="35" y="103"/>
                  <a:pt x="42" y="105"/>
                </a:cubicBezTo>
                <a:cubicBezTo>
                  <a:pt x="42" y="105"/>
                  <a:pt x="42" y="105"/>
                  <a:pt x="42" y="105"/>
                </a:cubicBezTo>
                <a:cubicBezTo>
                  <a:pt x="42" y="105"/>
                  <a:pt x="41" y="105"/>
                  <a:pt x="40" y="105"/>
                </a:cubicBezTo>
                <a:close/>
                <a:moveTo>
                  <a:pt x="65" y="0"/>
                </a:moveTo>
                <a:cubicBezTo>
                  <a:pt x="65" y="0"/>
                  <a:pt x="65" y="0"/>
                  <a:pt x="65" y="0"/>
                </a:cubicBezTo>
                <a:close/>
                <a:moveTo>
                  <a:pt x="67" y="1"/>
                </a:moveTo>
                <a:cubicBezTo>
                  <a:pt x="67" y="1"/>
                  <a:pt x="68" y="1"/>
                  <a:pt x="67" y="1"/>
                </a:cubicBezTo>
                <a:close/>
                <a:moveTo>
                  <a:pt x="100" y="86"/>
                </a:moveTo>
                <a:cubicBezTo>
                  <a:pt x="94" y="94"/>
                  <a:pt x="86" y="99"/>
                  <a:pt x="78" y="103"/>
                </a:cubicBezTo>
                <a:cubicBezTo>
                  <a:pt x="88" y="99"/>
                  <a:pt x="96" y="94"/>
                  <a:pt x="101" y="86"/>
                </a:cubicBezTo>
                <a:cubicBezTo>
                  <a:pt x="100" y="87"/>
                  <a:pt x="98" y="89"/>
                  <a:pt x="97" y="90"/>
                </a:cubicBezTo>
                <a:cubicBezTo>
                  <a:pt x="98" y="89"/>
                  <a:pt x="99" y="88"/>
                  <a:pt x="100" y="86"/>
                </a:cubicBezTo>
                <a:close/>
                <a:moveTo>
                  <a:pt x="94" y="14"/>
                </a:moveTo>
                <a:cubicBezTo>
                  <a:pt x="94" y="14"/>
                  <a:pt x="94" y="14"/>
                  <a:pt x="94" y="14"/>
                </a:cubicBezTo>
                <a:close/>
                <a:moveTo>
                  <a:pt x="85" y="7"/>
                </a:moveTo>
                <a:cubicBezTo>
                  <a:pt x="85" y="7"/>
                  <a:pt x="85" y="7"/>
                  <a:pt x="85" y="7"/>
                </a:cubicBezTo>
                <a:cubicBezTo>
                  <a:pt x="85" y="7"/>
                  <a:pt x="85" y="7"/>
                  <a:pt x="85" y="7"/>
                </a:cubicBezTo>
                <a:close/>
                <a:moveTo>
                  <a:pt x="85" y="7"/>
                </a:moveTo>
                <a:cubicBezTo>
                  <a:pt x="85" y="7"/>
                  <a:pt x="85" y="7"/>
                  <a:pt x="85" y="7"/>
                </a:cubicBezTo>
                <a:cubicBezTo>
                  <a:pt x="85" y="7"/>
                  <a:pt x="85" y="7"/>
                  <a:pt x="85" y="7"/>
                </a:cubicBezTo>
                <a:close/>
                <a:moveTo>
                  <a:pt x="72" y="2"/>
                </a:moveTo>
                <a:cubicBezTo>
                  <a:pt x="72" y="2"/>
                  <a:pt x="72" y="2"/>
                  <a:pt x="72" y="2"/>
                </a:cubicBezTo>
                <a:cubicBezTo>
                  <a:pt x="72" y="2"/>
                  <a:pt x="72" y="2"/>
                  <a:pt x="72" y="2"/>
                </a:cubicBezTo>
                <a:close/>
                <a:moveTo>
                  <a:pt x="54" y="0"/>
                </a:moveTo>
                <a:cubicBezTo>
                  <a:pt x="54" y="0"/>
                  <a:pt x="54" y="0"/>
                  <a:pt x="54" y="0"/>
                </a:cubicBezTo>
                <a:close/>
                <a:moveTo>
                  <a:pt x="59" y="0"/>
                </a:moveTo>
                <a:cubicBezTo>
                  <a:pt x="59" y="0"/>
                  <a:pt x="59" y="0"/>
                  <a:pt x="59" y="0"/>
                </a:cubicBezTo>
                <a:cubicBezTo>
                  <a:pt x="59" y="0"/>
                  <a:pt x="59" y="0"/>
                  <a:pt x="59" y="0"/>
                </a:cubicBezTo>
                <a:close/>
                <a:moveTo>
                  <a:pt x="59" y="0"/>
                </a:moveTo>
                <a:cubicBezTo>
                  <a:pt x="59" y="0"/>
                  <a:pt x="59" y="0"/>
                  <a:pt x="59" y="0"/>
                </a:cubicBezTo>
                <a:close/>
                <a:moveTo>
                  <a:pt x="87" y="8"/>
                </a:moveTo>
                <a:cubicBezTo>
                  <a:pt x="87" y="8"/>
                  <a:pt x="87" y="8"/>
                  <a:pt x="87" y="8"/>
                </a:cubicBezTo>
                <a:cubicBezTo>
                  <a:pt x="87" y="9"/>
                  <a:pt x="87" y="9"/>
                  <a:pt x="87" y="9"/>
                </a:cubicBezTo>
                <a:cubicBezTo>
                  <a:pt x="87" y="9"/>
                  <a:pt x="87" y="9"/>
                  <a:pt x="87" y="8"/>
                </a:cubicBezTo>
                <a:close/>
                <a:moveTo>
                  <a:pt x="74" y="17"/>
                </a:moveTo>
                <a:cubicBezTo>
                  <a:pt x="73" y="17"/>
                  <a:pt x="75" y="19"/>
                  <a:pt x="75" y="19"/>
                </a:cubicBezTo>
                <a:cubicBezTo>
                  <a:pt x="76" y="19"/>
                  <a:pt x="75" y="17"/>
                  <a:pt x="74" y="17"/>
                </a:cubicBezTo>
                <a:close/>
                <a:moveTo>
                  <a:pt x="73" y="12"/>
                </a:moveTo>
                <a:cubicBezTo>
                  <a:pt x="72" y="12"/>
                  <a:pt x="72" y="11"/>
                  <a:pt x="72" y="11"/>
                </a:cubicBezTo>
                <a:cubicBezTo>
                  <a:pt x="72" y="11"/>
                  <a:pt x="72" y="11"/>
                  <a:pt x="71" y="10"/>
                </a:cubicBezTo>
                <a:cubicBezTo>
                  <a:pt x="71" y="11"/>
                  <a:pt x="71" y="11"/>
                  <a:pt x="71" y="11"/>
                </a:cubicBezTo>
                <a:cubicBezTo>
                  <a:pt x="71" y="11"/>
                  <a:pt x="72" y="12"/>
                  <a:pt x="73" y="12"/>
                </a:cubicBezTo>
                <a:close/>
                <a:moveTo>
                  <a:pt x="62" y="26"/>
                </a:moveTo>
                <a:cubicBezTo>
                  <a:pt x="63" y="23"/>
                  <a:pt x="63" y="26"/>
                  <a:pt x="64" y="28"/>
                </a:cubicBezTo>
                <a:cubicBezTo>
                  <a:pt x="65" y="27"/>
                  <a:pt x="67" y="20"/>
                  <a:pt x="68" y="20"/>
                </a:cubicBezTo>
                <a:cubicBezTo>
                  <a:pt x="71" y="21"/>
                  <a:pt x="70" y="19"/>
                  <a:pt x="69" y="18"/>
                </a:cubicBezTo>
                <a:cubicBezTo>
                  <a:pt x="69" y="18"/>
                  <a:pt x="69" y="18"/>
                  <a:pt x="68" y="18"/>
                </a:cubicBezTo>
                <a:cubicBezTo>
                  <a:pt x="69" y="18"/>
                  <a:pt x="69" y="18"/>
                  <a:pt x="69" y="18"/>
                </a:cubicBezTo>
                <a:cubicBezTo>
                  <a:pt x="69" y="18"/>
                  <a:pt x="70" y="18"/>
                  <a:pt x="70" y="18"/>
                </a:cubicBezTo>
                <a:cubicBezTo>
                  <a:pt x="70" y="18"/>
                  <a:pt x="68" y="16"/>
                  <a:pt x="68" y="16"/>
                </a:cubicBezTo>
                <a:cubicBezTo>
                  <a:pt x="68" y="16"/>
                  <a:pt x="69" y="16"/>
                  <a:pt x="69" y="16"/>
                </a:cubicBezTo>
                <a:cubicBezTo>
                  <a:pt x="68" y="14"/>
                  <a:pt x="68" y="10"/>
                  <a:pt x="66" y="11"/>
                </a:cubicBezTo>
                <a:cubicBezTo>
                  <a:pt x="66" y="11"/>
                  <a:pt x="66" y="12"/>
                  <a:pt x="67" y="13"/>
                </a:cubicBezTo>
                <a:cubicBezTo>
                  <a:pt x="66" y="12"/>
                  <a:pt x="66" y="12"/>
                  <a:pt x="66" y="11"/>
                </a:cubicBezTo>
                <a:cubicBezTo>
                  <a:pt x="66" y="12"/>
                  <a:pt x="66" y="12"/>
                  <a:pt x="65" y="12"/>
                </a:cubicBezTo>
                <a:cubicBezTo>
                  <a:pt x="64" y="12"/>
                  <a:pt x="66" y="10"/>
                  <a:pt x="65" y="9"/>
                </a:cubicBezTo>
                <a:cubicBezTo>
                  <a:pt x="64" y="9"/>
                  <a:pt x="63" y="11"/>
                  <a:pt x="63" y="11"/>
                </a:cubicBezTo>
                <a:cubicBezTo>
                  <a:pt x="63" y="10"/>
                  <a:pt x="62" y="10"/>
                  <a:pt x="62" y="12"/>
                </a:cubicBezTo>
                <a:cubicBezTo>
                  <a:pt x="61" y="10"/>
                  <a:pt x="58" y="13"/>
                  <a:pt x="57" y="15"/>
                </a:cubicBezTo>
                <a:cubicBezTo>
                  <a:pt x="57" y="15"/>
                  <a:pt x="60" y="14"/>
                  <a:pt x="60" y="14"/>
                </a:cubicBezTo>
                <a:cubicBezTo>
                  <a:pt x="61" y="16"/>
                  <a:pt x="58" y="18"/>
                  <a:pt x="61" y="17"/>
                </a:cubicBezTo>
                <a:cubicBezTo>
                  <a:pt x="61" y="20"/>
                  <a:pt x="59" y="24"/>
                  <a:pt x="62" y="26"/>
                </a:cubicBezTo>
                <a:close/>
                <a:moveTo>
                  <a:pt x="107" y="32"/>
                </a:moveTo>
                <a:cubicBezTo>
                  <a:pt x="107" y="32"/>
                  <a:pt x="107" y="32"/>
                  <a:pt x="107" y="32"/>
                </a:cubicBezTo>
                <a:cubicBezTo>
                  <a:pt x="107" y="32"/>
                  <a:pt x="107" y="32"/>
                  <a:pt x="107" y="32"/>
                </a:cubicBezTo>
                <a:cubicBezTo>
                  <a:pt x="107" y="32"/>
                  <a:pt x="107" y="32"/>
                  <a:pt x="107" y="32"/>
                </a:cubicBezTo>
                <a:close/>
                <a:moveTo>
                  <a:pt x="72" y="11"/>
                </a:moveTo>
                <a:cubicBezTo>
                  <a:pt x="73" y="12"/>
                  <a:pt x="74" y="12"/>
                  <a:pt x="75" y="13"/>
                </a:cubicBezTo>
                <a:cubicBezTo>
                  <a:pt x="75" y="12"/>
                  <a:pt x="72" y="10"/>
                  <a:pt x="71" y="10"/>
                </a:cubicBezTo>
                <a:cubicBezTo>
                  <a:pt x="71" y="10"/>
                  <a:pt x="71" y="10"/>
                  <a:pt x="71" y="10"/>
                </a:cubicBezTo>
                <a:cubicBezTo>
                  <a:pt x="72" y="10"/>
                  <a:pt x="72" y="11"/>
                  <a:pt x="72" y="11"/>
                </a:cubicBezTo>
                <a:close/>
                <a:moveTo>
                  <a:pt x="56" y="36"/>
                </a:moveTo>
                <a:cubicBezTo>
                  <a:pt x="56" y="36"/>
                  <a:pt x="57" y="37"/>
                  <a:pt x="59" y="37"/>
                </a:cubicBezTo>
                <a:cubicBezTo>
                  <a:pt x="60" y="37"/>
                  <a:pt x="57" y="32"/>
                  <a:pt x="56" y="32"/>
                </a:cubicBezTo>
                <a:cubicBezTo>
                  <a:pt x="57" y="33"/>
                  <a:pt x="55" y="36"/>
                  <a:pt x="56" y="36"/>
                </a:cubicBezTo>
                <a:close/>
                <a:moveTo>
                  <a:pt x="48" y="11"/>
                </a:moveTo>
                <a:cubicBezTo>
                  <a:pt x="49" y="10"/>
                  <a:pt x="47" y="10"/>
                  <a:pt x="47" y="10"/>
                </a:cubicBezTo>
                <a:cubicBezTo>
                  <a:pt x="42" y="10"/>
                  <a:pt x="46" y="10"/>
                  <a:pt x="45" y="11"/>
                </a:cubicBezTo>
                <a:cubicBezTo>
                  <a:pt x="45" y="11"/>
                  <a:pt x="47" y="11"/>
                  <a:pt x="48" y="11"/>
                </a:cubicBezTo>
                <a:close/>
                <a:moveTo>
                  <a:pt x="52" y="11"/>
                </a:moveTo>
                <a:cubicBezTo>
                  <a:pt x="52" y="11"/>
                  <a:pt x="52" y="11"/>
                  <a:pt x="52" y="11"/>
                </a:cubicBezTo>
                <a:cubicBezTo>
                  <a:pt x="51" y="11"/>
                  <a:pt x="51" y="11"/>
                  <a:pt x="50" y="11"/>
                </a:cubicBezTo>
                <a:cubicBezTo>
                  <a:pt x="51" y="10"/>
                  <a:pt x="52" y="9"/>
                  <a:pt x="53" y="9"/>
                </a:cubicBezTo>
                <a:cubicBezTo>
                  <a:pt x="51" y="9"/>
                  <a:pt x="50" y="9"/>
                  <a:pt x="49" y="10"/>
                </a:cubicBezTo>
                <a:cubicBezTo>
                  <a:pt x="50" y="10"/>
                  <a:pt x="51" y="10"/>
                  <a:pt x="51" y="9"/>
                </a:cubicBezTo>
                <a:cubicBezTo>
                  <a:pt x="51" y="10"/>
                  <a:pt x="47" y="11"/>
                  <a:pt x="47" y="12"/>
                </a:cubicBezTo>
                <a:cubicBezTo>
                  <a:pt x="48" y="12"/>
                  <a:pt x="51" y="12"/>
                  <a:pt x="52" y="11"/>
                </a:cubicBezTo>
                <a:close/>
                <a:moveTo>
                  <a:pt x="51" y="9"/>
                </a:moveTo>
                <a:cubicBezTo>
                  <a:pt x="51" y="9"/>
                  <a:pt x="51" y="9"/>
                  <a:pt x="51" y="9"/>
                </a:cubicBezTo>
                <a:cubicBezTo>
                  <a:pt x="51" y="9"/>
                  <a:pt x="51" y="9"/>
                  <a:pt x="51" y="9"/>
                </a:cubicBezTo>
                <a:cubicBezTo>
                  <a:pt x="51" y="9"/>
                  <a:pt x="51" y="9"/>
                  <a:pt x="51" y="9"/>
                </a:cubicBezTo>
                <a:cubicBezTo>
                  <a:pt x="51" y="9"/>
                  <a:pt x="51" y="9"/>
                  <a:pt x="51" y="10"/>
                </a:cubicBezTo>
                <a:cubicBezTo>
                  <a:pt x="51" y="10"/>
                  <a:pt x="51" y="10"/>
                  <a:pt x="51" y="9"/>
                </a:cubicBezTo>
                <a:close/>
                <a:moveTo>
                  <a:pt x="48" y="13"/>
                </a:moveTo>
                <a:cubicBezTo>
                  <a:pt x="45" y="11"/>
                  <a:pt x="47" y="14"/>
                  <a:pt x="44" y="14"/>
                </a:cubicBezTo>
                <a:cubicBezTo>
                  <a:pt x="45" y="14"/>
                  <a:pt x="46" y="15"/>
                  <a:pt x="46" y="15"/>
                </a:cubicBezTo>
                <a:cubicBezTo>
                  <a:pt x="47" y="15"/>
                  <a:pt x="48" y="13"/>
                  <a:pt x="48" y="13"/>
                </a:cubicBezTo>
                <a:close/>
                <a:moveTo>
                  <a:pt x="54" y="9"/>
                </a:moveTo>
                <a:cubicBezTo>
                  <a:pt x="54" y="9"/>
                  <a:pt x="53" y="9"/>
                  <a:pt x="53" y="9"/>
                </a:cubicBezTo>
                <a:cubicBezTo>
                  <a:pt x="53" y="9"/>
                  <a:pt x="53" y="10"/>
                  <a:pt x="54" y="9"/>
                </a:cubicBezTo>
                <a:close/>
                <a:moveTo>
                  <a:pt x="40" y="5"/>
                </a:moveTo>
                <a:cubicBezTo>
                  <a:pt x="38" y="6"/>
                  <a:pt x="37" y="6"/>
                  <a:pt x="36" y="6"/>
                </a:cubicBezTo>
                <a:cubicBezTo>
                  <a:pt x="35" y="7"/>
                  <a:pt x="34" y="7"/>
                  <a:pt x="34" y="7"/>
                </a:cubicBezTo>
                <a:cubicBezTo>
                  <a:pt x="33" y="7"/>
                  <a:pt x="33" y="8"/>
                  <a:pt x="33" y="8"/>
                </a:cubicBezTo>
                <a:cubicBezTo>
                  <a:pt x="33" y="9"/>
                  <a:pt x="34" y="9"/>
                  <a:pt x="34" y="9"/>
                </a:cubicBezTo>
                <a:cubicBezTo>
                  <a:pt x="37" y="6"/>
                  <a:pt x="37" y="8"/>
                  <a:pt x="34" y="9"/>
                </a:cubicBezTo>
                <a:cubicBezTo>
                  <a:pt x="34" y="9"/>
                  <a:pt x="34" y="9"/>
                  <a:pt x="34" y="9"/>
                </a:cubicBezTo>
                <a:cubicBezTo>
                  <a:pt x="35" y="9"/>
                  <a:pt x="36" y="8"/>
                  <a:pt x="37" y="9"/>
                </a:cubicBezTo>
                <a:cubicBezTo>
                  <a:pt x="36" y="10"/>
                  <a:pt x="32" y="13"/>
                  <a:pt x="33" y="14"/>
                </a:cubicBezTo>
                <a:cubicBezTo>
                  <a:pt x="33" y="15"/>
                  <a:pt x="29" y="15"/>
                  <a:pt x="32" y="15"/>
                </a:cubicBezTo>
                <a:cubicBezTo>
                  <a:pt x="31" y="16"/>
                  <a:pt x="26" y="21"/>
                  <a:pt x="27" y="21"/>
                </a:cubicBezTo>
                <a:cubicBezTo>
                  <a:pt x="26" y="21"/>
                  <a:pt x="26" y="21"/>
                  <a:pt x="26" y="21"/>
                </a:cubicBezTo>
                <a:cubicBezTo>
                  <a:pt x="23" y="26"/>
                  <a:pt x="10" y="39"/>
                  <a:pt x="17" y="43"/>
                </a:cubicBezTo>
                <a:cubicBezTo>
                  <a:pt x="18" y="44"/>
                  <a:pt x="16" y="35"/>
                  <a:pt x="19" y="35"/>
                </a:cubicBezTo>
                <a:cubicBezTo>
                  <a:pt x="19" y="40"/>
                  <a:pt x="17" y="44"/>
                  <a:pt x="17" y="49"/>
                </a:cubicBezTo>
                <a:cubicBezTo>
                  <a:pt x="17" y="55"/>
                  <a:pt x="19" y="53"/>
                  <a:pt x="21" y="55"/>
                </a:cubicBezTo>
                <a:cubicBezTo>
                  <a:pt x="23" y="56"/>
                  <a:pt x="31" y="67"/>
                  <a:pt x="31" y="69"/>
                </a:cubicBezTo>
                <a:cubicBezTo>
                  <a:pt x="32" y="73"/>
                  <a:pt x="27" y="71"/>
                  <a:pt x="28" y="74"/>
                </a:cubicBezTo>
                <a:cubicBezTo>
                  <a:pt x="29" y="80"/>
                  <a:pt x="30" y="85"/>
                  <a:pt x="36" y="90"/>
                </a:cubicBezTo>
                <a:cubicBezTo>
                  <a:pt x="38" y="92"/>
                  <a:pt x="36" y="99"/>
                  <a:pt x="37" y="100"/>
                </a:cubicBezTo>
                <a:cubicBezTo>
                  <a:pt x="37" y="100"/>
                  <a:pt x="36" y="100"/>
                  <a:pt x="36" y="100"/>
                </a:cubicBezTo>
                <a:cubicBezTo>
                  <a:pt x="37" y="101"/>
                  <a:pt x="37" y="101"/>
                  <a:pt x="38" y="102"/>
                </a:cubicBezTo>
                <a:cubicBezTo>
                  <a:pt x="37" y="102"/>
                  <a:pt x="36" y="102"/>
                  <a:pt x="36" y="102"/>
                </a:cubicBezTo>
                <a:cubicBezTo>
                  <a:pt x="38" y="104"/>
                  <a:pt x="40" y="105"/>
                  <a:pt x="43" y="104"/>
                </a:cubicBezTo>
                <a:cubicBezTo>
                  <a:pt x="43" y="104"/>
                  <a:pt x="42" y="104"/>
                  <a:pt x="41" y="103"/>
                </a:cubicBezTo>
                <a:cubicBezTo>
                  <a:pt x="43" y="103"/>
                  <a:pt x="45" y="103"/>
                  <a:pt x="45" y="102"/>
                </a:cubicBezTo>
                <a:cubicBezTo>
                  <a:pt x="45" y="102"/>
                  <a:pt x="49" y="103"/>
                  <a:pt x="48" y="102"/>
                </a:cubicBezTo>
                <a:cubicBezTo>
                  <a:pt x="48" y="101"/>
                  <a:pt x="47" y="101"/>
                  <a:pt x="47" y="101"/>
                </a:cubicBezTo>
                <a:cubicBezTo>
                  <a:pt x="46" y="101"/>
                  <a:pt x="46" y="100"/>
                  <a:pt x="46" y="100"/>
                </a:cubicBezTo>
                <a:cubicBezTo>
                  <a:pt x="46" y="100"/>
                  <a:pt x="46" y="101"/>
                  <a:pt x="47" y="101"/>
                </a:cubicBezTo>
                <a:cubicBezTo>
                  <a:pt x="50" y="101"/>
                  <a:pt x="59" y="97"/>
                  <a:pt x="57" y="97"/>
                </a:cubicBezTo>
                <a:cubicBezTo>
                  <a:pt x="62" y="96"/>
                  <a:pt x="67" y="94"/>
                  <a:pt x="69" y="87"/>
                </a:cubicBezTo>
                <a:cubicBezTo>
                  <a:pt x="71" y="82"/>
                  <a:pt x="62" y="82"/>
                  <a:pt x="61" y="82"/>
                </a:cubicBezTo>
                <a:cubicBezTo>
                  <a:pt x="61" y="82"/>
                  <a:pt x="52" y="79"/>
                  <a:pt x="53" y="79"/>
                </a:cubicBezTo>
                <a:cubicBezTo>
                  <a:pt x="52" y="77"/>
                  <a:pt x="58" y="79"/>
                  <a:pt x="56" y="76"/>
                </a:cubicBezTo>
                <a:cubicBezTo>
                  <a:pt x="53" y="73"/>
                  <a:pt x="50" y="73"/>
                  <a:pt x="48" y="70"/>
                </a:cubicBezTo>
                <a:cubicBezTo>
                  <a:pt x="45" y="67"/>
                  <a:pt x="39" y="68"/>
                  <a:pt x="39" y="67"/>
                </a:cubicBezTo>
                <a:cubicBezTo>
                  <a:pt x="35" y="63"/>
                  <a:pt x="34" y="68"/>
                  <a:pt x="30" y="64"/>
                </a:cubicBezTo>
                <a:cubicBezTo>
                  <a:pt x="29" y="64"/>
                  <a:pt x="30" y="59"/>
                  <a:pt x="29" y="59"/>
                </a:cubicBezTo>
                <a:cubicBezTo>
                  <a:pt x="28" y="60"/>
                  <a:pt x="27" y="60"/>
                  <a:pt x="26" y="60"/>
                </a:cubicBezTo>
                <a:cubicBezTo>
                  <a:pt x="26" y="59"/>
                  <a:pt x="29" y="52"/>
                  <a:pt x="29" y="52"/>
                </a:cubicBezTo>
                <a:cubicBezTo>
                  <a:pt x="26" y="50"/>
                  <a:pt x="24" y="54"/>
                  <a:pt x="23" y="52"/>
                </a:cubicBezTo>
                <a:cubicBezTo>
                  <a:pt x="18" y="43"/>
                  <a:pt x="29" y="45"/>
                  <a:pt x="32" y="44"/>
                </a:cubicBezTo>
                <a:cubicBezTo>
                  <a:pt x="34" y="44"/>
                  <a:pt x="33" y="52"/>
                  <a:pt x="35" y="52"/>
                </a:cubicBezTo>
                <a:cubicBezTo>
                  <a:pt x="37" y="51"/>
                  <a:pt x="39" y="42"/>
                  <a:pt x="41" y="40"/>
                </a:cubicBezTo>
                <a:cubicBezTo>
                  <a:pt x="43" y="42"/>
                  <a:pt x="52" y="34"/>
                  <a:pt x="50" y="40"/>
                </a:cubicBezTo>
                <a:cubicBezTo>
                  <a:pt x="51" y="41"/>
                  <a:pt x="54" y="38"/>
                  <a:pt x="53" y="37"/>
                </a:cubicBezTo>
                <a:cubicBezTo>
                  <a:pt x="53" y="36"/>
                  <a:pt x="53" y="35"/>
                  <a:pt x="52" y="34"/>
                </a:cubicBezTo>
                <a:cubicBezTo>
                  <a:pt x="51" y="34"/>
                  <a:pt x="50" y="34"/>
                  <a:pt x="48" y="34"/>
                </a:cubicBezTo>
                <a:cubicBezTo>
                  <a:pt x="52" y="30"/>
                  <a:pt x="58" y="36"/>
                  <a:pt x="56" y="29"/>
                </a:cubicBezTo>
                <a:cubicBezTo>
                  <a:pt x="56" y="27"/>
                  <a:pt x="52" y="23"/>
                  <a:pt x="51" y="23"/>
                </a:cubicBezTo>
                <a:cubicBezTo>
                  <a:pt x="51" y="23"/>
                  <a:pt x="50" y="24"/>
                  <a:pt x="50" y="24"/>
                </a:cubicBezTo>
                <a:cubicBezTo>
                  <a:pt x="50" y="23"/>
                  <a:pt x="51" y="22"/>
                  <a:pt x="50" y="22"/>
                </a:cubicBezTo>
                <a:cubicBezTo>
                  <a:pt x="48" y="23"/>
                  <a:pt x="46" y="29"/>
                  <a:pt x="44" y="29"/>
                </a:cubicBezTo>
                <a:cubicBezTo>
                  <a:pt x="45" y="29"/>
                  <a:pt x="42" y="24"/>
                  <a:pt x="42" y="23"/>
                </a:cubicBezTo>
                <a:cubicBezTo>
                  <a:pt x="40" y="21"/>
                  <a:pt x="44" y="21"/>
                  <a:pt x="45" y="20"/>
                </a:cubicBezTo>
                <a:cubicBezTo>
                  <a:pt x="46" y="20"/>
                  <a:pt x="48" y="18"/>
                  <a:pt x="49" y="17"/>
                </a:cubicBezTo>
                <a:cubicBezTo>
                  <a:pt x="49" y="17"/>
                  <a:pt x="49" y="17"/>
                  <a:pt x="48" y="17"/>
                </a:cubicBezTo>
                <a:cubicBezTo>
                  <a:pt x="49" y="16"/>
                  <a:pt x="49" y="16"/>
                  <a:pt x="49" y="15"/>
                </a:cubicBezTo>
                <a:cubicBezTo>
                  <a:pt x="48" y="16"/>
                  <a:pt x="43" y="18"/>
                  <a:pt x="45" y="14"/>
                </a:cubicBezTo>
                <a:cubicBezTo>
                  <a:pt x="41" y="15"/>
                  <a:pt x="42" y="14"/>
                  <a:pt x="43" y="12"/>
                </a:cubicBezTo>
                <a:cubicBezTo>
                  <a:pt x="43" y="11"/>
                  <a:pt x="42" y="12"/>
                  <a:pt x="41" y="12"/>
                </a:cubicBezTo>
                <a:cubicBezTo>
                  <a:pt x="45" y="10"/>
                  <a:pt x="45" y="11"/>
                  <a:pt x="42" y="10"/>
                </a:cubicBezTo>
                <a:cubicBezTo>
                  <a:pt x="43" y="10"/>
                  <a:pt x="44" y="10"/>
                  <a:pt x="45" y="9"/>
                </a:cubicBezTo>
                <a:cubicBezTo>
                  <a:pt x="44" y="10"/>
                  <a:pt x="45" y="8"/>
                  <a:pt x="43" y="8"/>
                </a:cubicBezTo>
                <a:cubicBezTo>
                  <a:pt x="44" y="7"/>
                  <a:pt x="46" y="6"/>
                  <a:pt x="47" y="6"/>
                </a:cubicBezTo>
                <a:cubicBezTo>
                  <a:pt x="46" y="6"/>
                  <a:pt x="45" y="5"/>
                  <a:pt x="45" y="5"/>
                </a:cubicBezTo>
                <a:cubicBezTo>
                  <a:pt x="45" y="5"/>
                  <a:pt x="39" y="7"/>
                  <a:pt x="42" y="5"/>
                </a:cubicBezTo>
                <a:cubicBezTo>
                  <a:pt x="41" y="5"/>
                  <a:pt x="39" y="7"/>
                  <a:pt x="39" y="5"/>
                </a:cubicBezTo>
                <a:cubicBezTo>
                  <a:pt x="39" y="5"/>
                  <a:pt x="39" y="5"/>
                  <a:pt x="39" y="5"/>
                </a:cubicBezTo>
                <a:cubicBezTo>
                  <a:pt x="40" y="5"/>
                  <a:pt x="40" y="5"/>
                  <a:pt x="40" y="5"/>
                </a:cubicBezTo>
                <a:close/>
                <a:moveTo>
                  <a:pt x="50" y="13"/>
                </a:moveTo>
                <a:cubicBezTo>
                  <a:pt x="49" y="13"/>
                  <a:pt x="48" y="14"/>
                  <a:pt x="48" y="15"/>
                </a:cubicBezTo>
                <a:cubicBezTo>
                  <a:pt x="50" y="15"/>
                  <a:pt x="52" y="13"/>
                  <a:pt x="50" y="13"/>
                </a:cubicBezTo>
                <a:close/>
                <a:moveTo>
                  <a:pt x="111" y="52"/>
                </a:moveTo>
                <a:cubicBezTo>
                  <a:pt x="111" y="52"/>
                  <a:pt x="111" y="52"/>
                  <a:pt x="111" y="53"/>
                </a:cubicBezTo>
                <a:cubicBezTo>
                  <a:pt x="111" y="50"/>
                  <a:pt x="111" y="47"/>
                  <a:pt x="111" y="45"/>
                </a:cubicBezTo>
                <a:cubicBezTo>
                  <a:pt x="111" y="45"/>
                  <a:pt x="111" y="45"/>
                  <a:pt x="111" y="45"/>
                </a:cubicBezTo>
                <a:cubicBezTo>
                  <a:pt x="111" y="45"/>
                  <a:pt x="111" y="45"/>
                  <a:pt x="110" y="44"/>
                </a:cubicBezTo>
                <a:cubicBezTo>
                  <a:pt x="110" y="45"/>
                  <a:pt x="111" y="49"/>
                  <a:pt x="111" y="52"/>
                </a:cubicBezTo>
                <a:close/>
                <a:moveTo>
                  <a:pt x="48" y="20"/>
                </a:moveTo>
                <a:cubicBezTo>
                  <a:pt x="46" y="19"/>
                  <a:pt x="46" y="21"/>
                  <a:pt x="46" y="21"/>
                </a:cubicBezTo>
                <a:cubicBezTo>
                  <a:pt x="47" y="21"/>
                  <a:pt x="48" y="22"/>
                  <a:pt x="49" y="20"/>
                </a:cubicBezTo>
                <a:cubicBezTo>
                  <a:pt x="46" y="20"/>
                  <a:pt x="49" y="20"/>
                  <a:pt x="48" y="20"/>
                </a:cubicBezTo>
                <a:close/>
                <a:moveTo>
                  <a:pt x="56" y="22"/>
                </a:moveTo>
                <a:cubicBezTo>
                  <a:pt x="59" y="23"/>
                  <a:pt x="54" y="16"/>
                  <a:pt x="54" y="16"/>
                </a:cubicBezTo>
                <a:cubicBezTo>
                  <a:pt x="55" y="13"/>
                  <a:pt x="50" y="16"/>
                  <a:pt x="50" y="16"/>
                </a:cubicBezTo>
                <a:cubicBezTo>
                  <a:pt x="54" y="16"/>
                  <a:pt x="51" y="18"/>
                  <a:pt x="50" y="19"/>
                </a:cubicBezTo>
                <a:cubicBezTo>
                  <a:pt x="50" y="19"/>
                  <a:pt x="54" y="24"/>
                  <a:pt x="55" y="23"/>
                </a:cubicBezTo>
                <a:cubicBezTo>
                  <a:pt x="55" y="22"/>
                  <a:pt x="55" y="21"/>
                  <a:pt x="55" y="20"/>
                </a:cubicBezTo>
                <a:cubicBezTo>
                  <a:pt x="56" y="20"/>
                  <a:pt x="56" y="22"/>
                  <a:pt x="56" y="22"/>
                </a:cubicBezTo>
                <a:close/>
                <a:moveTo>
                  <a:pt x="53" y="20"/>
                </a:moveTo>
                <a:cubicBezTo>
                  <a:pt x="53" y="20"/>
                  <a:pt x="53" y="20"/>
                  <a:pt x="53" y="20"/>
                </a:cubicBezTo>
                <a:cubicBezTo>
                  <a:pt x="52" y="19"/>
                  <a:pt x="51" y="20"/>
                  <a:pt x="53" y="17"/>
                </a:cubicBezTo>
                <a:cubicBezTo>
                  <a:pt x="53" y="17"/>
                  <a:pt x="53" y="19"/>
                  <a:pt x="53" y="20"/>
                </a:cubicBezTo>
                <a:cubicBezTo>
                  <a:pt x="53" y="20"/>
                  <a:pt x="53" y="20"/>
                  <a:pt x="53" y="20"/>
                </a:cubicBezTo>
                <a:close/>
                <a:moveTo>
                  <a:pt x="70" y="1"/>
                </a:moveTo>
                <a:cubicBezTo>
                  <a:pt x="70" y="1"/>
                  <a:pt x="70" y="1"/>
                  <a:pt x="71" y="1"/>
                </a:cubicBezTo>
                <a:cubicBezTo>
                  <a:pt x="70" y="1"/>
                  <a:pt x="70" y="1"/>
                  <a:pt x="70" y="1"/>
                </a:cubicBezTo>
                <a:close/>
                <a:moveTo>
                  <a:pt x="99" y="88"/>
                </a:moveTo>
                <a:cubicBezTo>
                  <a:pt x="99" y="88"/>
                  <a:pt x="99" y="88"/>
                  <a:pt x="99" y="88"/>
                </a:cubicBezTo>
                <a:close/>
                <a:moveTo>
                  <a:pt x="111" y="60"/>
                </a:moveTo>
                <a:cubicBezTo>
                  <a:pt x="111" y="59"/>
                  <a:pt x="111" y="59"/>
                  <a:pt x="111" y="58"/>
                </a:cubicBezTo>
                <a:cubicBezTo>
                  <a:pt x="111" y="57"/>
                  <a:pt x="111" y="55"/>
                  <a:pt x="111" y="54"/>
                </a:cubicBezTo>
                <a:cubicBezTo>
                  <a:pt x="111" y="53"/>
                  <a:pt x="111" y="53"/>
                  <a:pt x="111" y="52"/>
                </a:cubicBezTo>
                <a:cubicBezTo>
                  <a:pt x="110" y="46"/>
                  <a:pt x="105" y="39"/>
                  <a:pt x="106" y="36"/>
                </a:cubicBezTo>
                <a:cubicBezTo>
                  <a:pt x="107" y="36"/>
                  <a:pt x="110" y="42"/>
                  <a:pt x="110" y="44"/>
                </a:cubicBezTo>
                <a:cubicBezTo>
                  <a:pt x="110" y="44"/>
                  <a:pt x="110" y="44"/>
                  <a:pt x="110" y="44"/>
                </a:cubicBezTo>
                <a:cubicBezTo>
                  <a:pt x="110" y="43"/>
                  <a:pt x="110" y="43"/>
                  <a:pt x="110" y="42"/>
                </a:cubicBezTo>
                <a:cubicBezTo>
                  <a:pt x="109" y="39"/>
                  <a:pt x="108" y="36"/>
                  <a:pt x="107" y="32"/>
                </a:cubicBezTo>
                <a:cubicBezTo>
                  <a:pt x="107" y="32"/>
                  <a:pt x="107" y="32"/>
                  <a:pt x="107" y="32"/>
                </a:cubicBezTo>
                <a:cubicBezTo>
                  <a:pt x="107" y="32"/>
                  <a:pt x="107" y="32"/>
                  <a:pt x="107" y="32"/>
                </a:cubicBezTo>
                <a:cubicBezTo>
                  <a:pt x="107" y="32"/>
                  <a:pt x="107" y="32"/>
                  <a:pt x="107" y="32"/>
                </a:cubicBezTo>
                <a:cubicBezTo>
                  <a:pt x="107" y="32"/>
                  <a:pt x="107" y="32"/>
                  <a:pt x="107" y="32"/>
                </a:cubicBezTo>
                <a:cubicBezTo>
                  <a:pt x="107" y="32"/>
                  <a:pt x="107" y="32"/>
                  <a:pt x="107" y="32"/>
                </a:cubicBezTo>
                <a:cubicBezTo>
                  <a:pt x="105" y="30"/>
                  <a:pt x="103" y="26"/>
                  <a:pt x="101" y="22"/>
                </a:cubicBezTo>
                <a:cubicBezTo>
                  <a:pt x="99" y="19"/>
                  <a:pt x="96" y="16"/>
                  <a:pt x="93" y="14"/>
                </a:cubicBezTo>
                <a:cubicBezTo>
                  <a:pt x="92" y="13"/>
                  <a:pt x="92" y="12"/>
                  <a:pt x="91" y="11"/>
                </a:cubicBezTo>
                <a:cubicBezTo>
                  <a:pt x="91" y="11"/>
                  <a:pt x="91" y="11"/>
                  <a:pt x="91" y="11"/>
                </a:cubicBezTo>
                <a:cubicBezTo>
                  <a:pt x="91" y="11"/>
                  <a:pt x="90" y="11"/>
                  <a:pt x="90" y="11"/>
                </a:cubicBezTo>
                <a:cubicBezTo>
                  <a:pt x="90" y="11"/>
                  <a:pt x="90" y="10"/>
                  <a:pt x="89" y="10"/>
                </a:cubicBezTo>
                <a:cubicBezTo>
                  <a:pt x="89" y="10"/>
                  <a:pt x="88" y="9"/>
                  <a:pt x="87" y="9"/>
                </a:cubicBezTo>
                <a:cubicBezTo>
                  <a:pt x="87" y="9"/>
                  <a:pt x="87" y="9"/>
                  <a:pt x="87" y="8"/>
                </a:cubicBezTo>
                <a:cubicBezTo>
                  <a:pt x="87" y="8"/>
                  <a:pt x="87" y="8"/>
                  <a:pt x="87" y="8"/>
                </a:cubicBezTo>
                <a:cubicBezTo>
                  <a:pt x="85" y="7"/>
                  <a:pt x="83" y="6"/>
                  <a:pt x="80" y="5"/>
                </a:cubicBezTo>
                <a:cubicBezTo>
                  <a:pt x="81" y="5"/>
                  <a:pt x="81" y="5"/>
                  <a:pt x="81" y="5"/>
                </a:cubicBezTo>
                <a:cubicBezTo>
                  <a:pt x="78" y="4"/>
                  <a:pt x="75" y="3"/>
                  <a:pt x="72" y="2"/>
                </a:cubicBezTo>
                <a:cubicBezTo>
                  <a:pt x="74" y="2"/>
                  <a:pt x="75" y="3"/>
                  <a:pt x="77" y="4"/>
                </a:cubicBezTo>
                <a:cubicBezTo>
                  <a:pt x="71" y="1"/>
                  <a:pt x="65" y="0"/>
                  <a:pt x="58" y="0"/>
                </a:cubicBezTo>
                <a:cubicBezTo>
                  <a:pt x="59" y="0"/>
                  <a:pt x="60" y="0"/>
                  <a:pt x="58" y="0"/>
                </a:cubicBezTo>
                <a:cubicBezTo>
                  <a:pt x="58" y="0"/>
                  <a:pt x="58" y="0"/>
                  <a:pt x="58" y="0"/>
                </a:cubicBezTo>
                <a:cubicBezTo>
                  <a:pt x="58" y="0"/>
                  <a:pt x="58" y="0"/>
                  <a:pt x="58" y="0"/>
                </a:cubicBezTo>
                <a:cubicBezTo>
                  <a:pt x="55" y="0"/>
                  <a:pt x="53" y="0"/>
                  <a:pt x="52" y="0"/>
                </a:cubicBezTo>
                <a:cubicBezTo>
                  <a:pt x="52" y="0"/>
                  <a:pt x="49" y="0"/>
                  <a:pt x="48" y="1"/>
                </a:cubicBezTo>
                <a:cubicBezTo>
                  <a:pt x="48" y="1"/>
                  <a:pt x="44" y="1"/>
                  <a:pt x="45" y="2"/>
                </a:cubicBezTo>
                <a:cubicBezTo>
                  <a:pt x="45" y="2"/>
                  <a:pt x="45" y="2"/>
                  <a:pt x="45" y="2"/>
                </a:cubicBezTo>
                <a:cubicBezTo>
                  <a:pt x="45" y="2"/>
                  <a:pt x="45" y="2"/>
                  <a:pt x="45" y="2"/>
                </a:cubicBezTo>
                <a:cubicBezTo>
                  <a:pt x="44" y="1"/>
                  <a:pt x="46" y="1"/>
                  <a:pt x="47" y="1"/>
                </a:cubicBezTo>
                <a:cubicBezTo>
                  <a:pt x="47" y="1"/>
                  <a:pt x="48" y="1"/>
                  <a:pt x="48" y="1"/>
                </a:cubicBezTo>
                <a:cubicBezTo>
                  <a:pt x="48" y="1"/>
                  <a:pt x="48" y="1"/>
                  <a:pt x="47" y="1"/>
                </a:cubicBezTo>
                <a:cubicBezTo>
                  <a:pt x="47" y="1"/>
                  <a:pt x="47" y="1"/>
                  <a:pt x="47" y="1"/>
                </a:cubicBezTo>
                <a:cubicBezTo>
                  <a:pt x="47" y="1"/>
                  <a:pt x="47" y="1"/>
                  <a:pt x="47" y="1"/>
                </a:cubicBezTo>
                <a:cubicBezTo>
                  <a:pt x="47" y="1"/>
                  <a:pt x="47" y="1"/>
                  <a:pt x="47" y="1"/>
                </a:cubicBezTo>
                <a:cubicBezTo>
                  <a:pt x="48" y="1"/>
                  <a:pt x="52" y="0"/>
                  <a:pt x="52" y="0"/>
                </a:cubicBezTo>
                <a:cubicBezTo>
                  <a:pt x="52" y="0"/>
                  <a:pt x="52" y="0"/>
                  <a:pt x="51" y="0"/>
                </a:cubicBezTo>
                <a:cubicBezTo>
                  <a:pt x="31" y="1"/>
                  <a:pt x="17" y="13"/>
                  <a:pt x="10" y="28"/>
                </a:cubicBezTo>
                <a:cubicBezTo>
                  <a:pt x="15" y="18"/>
                  <a:pt x="24" y="11"/>
                  <a:pt x="33" y="7"/>
                </a:cubicBezTo>
                <a:cubicBezTo>
                  <a:pt x="33" y="7"/>
                  <a:pt x="34" y="7"/>
                  <a:pt x="34" y="7"/>
                </a:cubicBezTo>
                <a:cubicBezTo>
                  <a:pt x="34" y="6"/>
                  <a:pt x="35" y="6"/>
                  <a:pt x="36" y="6"/>
                </a:cubicBezTo>
                <a:cubicBezTo>
                  <a:pt x="37" y="6"/>
                  <a:pt x="39" y="5"/>
                  <a:pt x="40" y="5"/>
                </a:cubicBezTo>
                <a:cubicBezTo>
                  <a:pt x="40" y="5"/>
                  <a:pt x="40" y="5"/>
                  <a:pt x="39" y="5"/>
                </a:cubicBezTo>
                <a:cubicBezTo>
                  <a:pt x="45" y="4"/>
                  <a:pt x="51" y="4"/>
                  <a:pt x="57" y="5"/>
                </a:cubicBezTo>
                <a:cubicBezTo>
                  <a:pt x="47" y="3"/>
                  <a:pt x="36" y="4"/>
                  <a:pt x="27" y="10"/>
                </a:cubicBezTo>
                <a:cubicBezTo>
                  <a:pt x="25" y="11"/>
                  <a:pt x="24" y="12"/>
                  <a:pt x="22" y="13"/>
                </a:cubicBezTo>
                <a:cubicBezTo>
                  <a:pt x="24" y="12"/>
                  <a:pt x="25" y="11"/>
                  <a:pt x="27" y="10"/>
                </a:cubicBezTo>
                <a:cubicBezTo>
                  <a:pt x="33" y="6"/>
                  <a:pt x="39" y="3"/>
                  <a:pt x="46" y="2"/>
                </a:cubicBezTo>
                <a:cubicBezTo>
                  <a:pt x="46" y="2"/>
                  <a:pt x="46" y="2"/>
                  <a:pt x="45" y="2"/>
                </a:cubicBezTo>
                <a:cubicBezTo>
                  <a:pt x="46" y="2"/>
                  <a:pt x="47" y="2"/>
                  <a:pt x="48" y="2"/>
                </a:cubicBezTo>
                <a:cubicBezTo>
                  <a:pt x="46" y="2"/>
                  <a:pt x="44" y="2"/>
                  <a:pt x="42" y="3"/>
                </a:cubicBezTo>
                <a:cubicBezTo>
                  <a:pt x="45" y="5"/>
                  <a:pt x="50" y="1"/>
                  <a:pt x="53" y="1"/>
                </a:cubicBezTo>
                <a:cubicBezTo>
                  <a:pt x="56" y="0"/>
                  <a:pt x="61" y="2"/>
                  <a:pt x="61" y="2"/>
                </a:cubicBezTo>
                <a:cubicBezTo>
                  <a:pt x="61" y="2"/>
                  <a:pt x="61" y="1"/>
                  <a:pt x="61" y="1"/>
                </a:cubicBezTo>
                <a:cubicBezTo>
                  <a:pt x="63" y="0"/>
                  <a:pt x="68" y="2"/>
                  <a:pt x="71" y="3"/>
                </a:cubicBezTo>
                <a:cubicBezTo>
                  <a:pt x="67" y="4"/>
                  <a:pt x="68" y="2"/>
                  <a:pt x="66" y="4"/>
                </a:cubicBezTo>
                <a:cubicBezTo>
                  <a:pt x="69" y="4"/>
                  <a:pt x="74" y="4"/>
                  <a:pt x="77" y="5"/>
                </a:cubicBezTo>
                <a:cubicBezTo>
                  <a:pt x="74" y="6"/>
                  <a:pt x="77" y="5"/>
                  <a:pt x="75" y="6"/>
                </a:cubicBezTo>
                <a:cubicBezTo>
                  <a:pt x="77" y="6"/>
                  <a:pt x="77" y="6"/>
                  <a:pt x="76" y="6"/>
                </a:cubicBezTo>
                <a:cubicBezTo>
                  <a:pt x="78" y="7"/>
                  <a:pt x="79" y="6"/>
                  <a:pt x="81" y="7"/>
                </a:cubicBezTo>
                <a:cubicBezTo>
                  <a:pt x="80" y="7"/>
                  <a:pt x="78" y="7"/>
                  <a:pt x="77" y="7"/>
                </a:cubicBezTo>
                <a:cubicBezTo>
                  <a:pt x="79" y="7"/>
                  <a:pt x="87" y="13"/>
                  <a:pt x="81" y="11"/>
                </a:cubicBezTo>
                <a:cubicBezTo>
                  <a:pt x="81" y="11"/>
                  <a:pt x="82" y="12"/>
                  <a:pt x="83" y="12"/>
                </a:cubicBezTo>
                <a:cubicBezTo>
                  <a:pt x="83" y="12"/>
                  <a:pt x="84" y="13"/>
                  <a:pt x="84" y="13"/>
                </a:cubicBezTo>
                <a:cubicBezTo>
                  <a:pt x="85" y="14"/>
                  <a:pt x="86" y="14"/>
                  <a:pt x="86" y="14"/>
                </a:cubicBezTo>
                <a:cubicBezTo>
                  <a:pt x="84" y="14"/>
                  <a:pt x="85" y="14"/>
                  <a:pt x="87" y="15"/>
                </a:cubicBezTo>
                <a:cubicBezTo>
                  <a:pt x="86" y="15"/>
                  <a:pt x="85" y="15"/>
                  <a:pt x="84" y="15"/>
                </a:cubicBezTo>
                <a:cubicBezTo>
                  <a:pt x="84" y="15"/>
                  <a:pt x="84" y="14"/>
                  <a:pt x="83" y="14"/>
                </a:cubicBezTo>
                <a:cubicBezTo>
                  <a:pt x="85" y="14"/>
                  <a:pt x="82" y="13"/>
                  <a:pt x="85" y="14"/>
                </a:cubicBezTo>
                <a:cubicBezTo>
                  <a:pt x="84" y="13"/>
                  <a:pt x="84" y="13"/>
                  <a:pt x="84" y="13"/>
                </a:cubicBezTo>
                <a:cubicBezTo>
                  <a:pt x="84" y="13"/>
                  <a:pt x="83" y="13"/>
                  <a:pt x="83" y="12"/>
                </a:cubicBezTo>
                <a:cubicBezTo>
                  <a:pt x="81" y="12"/>
                  <a:pt x="79" y="13"/>
                  <a:pt x="79" y="13"/>
                </a:cubicBezTo>
                <a:cubicBezTo>
                  <a:pt x="78" y="15"/>
                  <a:pt x="84" y="23"/>
                  <a:pt x="85" y="25"/>
                </a:cubicBezTo>
                <a:cubicBezTo>
                  <a:pt x="86" y="24"/>
                  <a:pt x="86" y="23"/>
                  <a:pt x="86" y="23"/>
                </a:cubicBezTo>
                <a:cubicBezTo>
                  <a:pt x="88" y="23"/>
                  <a:pt x="89" y="24"/>
                  <a:pt x="89" y="24"/>
                </a:cubicBezTo>
                <a:cubicBezTo>
                  <a:pt x="89" y="24"/>
                  <a:pt x="89" y="24"/>
                  <a:pt x="89" y="24"/>
                </a:cubicBezTo>
                <a:cubicBezTo>
                  <a:pt x="89" y="24"/>
                  <a:pt x="83" y="16"/>
                  <a:pt x="83" y="17"/>
                </a:cubicBezTo>
                <a:cubicBezTo>
                  <a:pt x="84" y="16"/>
                  <a:pt x="86" y="20"/>
                  <a:pt x="87" y="20"/>
                </a:cubicBezTo>
                <a:cubicBezTo>
                  <a:pt x="88" y="19"/>
                  <a:pt x="88" y="19"/>
                  <a:pt x="87" y="18"/>
                </a:cubicBezTo>
                <a:cubicBezTo>
                  <a:pt x="88" y="18"/>
                  <a:pt x="88" y="18"/>
                  <a:pt x="88" y="17"/>
                </a:cubicBezTo>
                <a:cubicBezTo>
                  <a:pt x="90" y="18"/>
                  <a:pt x="90" y="24"/>
                  <a:pt x="91" y="26"/>
                </a:cubicBezTo>
                <a:cubicBezTo>
                  <a:pt x="90" y="26"/>
                  <a:pt x="88" y="25"/>
                  <a:pt x="86" y="24"/>
                </a:cubicBezTo>
                <a:cubicBezTo>
                  <a:pt x="87" y="26"/>
                  <a:pt x="89" y="33"/>
                  <a:pt x="86" y="34"/>
                </a:cubicBezTo>
                <a:cubicBezTo>
                  <a:pt x="89" y="37"/>
                  <a:pt x="85" y="41"/>
                  <a:pt x="88" y="43"/>
                </a:cubicBezTo>
                <a:cubicBezTo>
                  <a:pt x="92" y="46"/>
                  <a:pt x="91" y="38"/>
                  <a:pt x="91" y="38"/>
                </a:cubicBezTo>
                <a:cubicBezTo>
                  <a:pt x="91" y="38"/>
                  <a:pt x="92" y="38"/>
                  <a:pt x="92" y="38"/>
                </a:cubicBezTo>
                <a:cubicBezTo>
                  <a:pt x="92" y="37"/>
                  <a:pt x="92" y="37"/>
                  <a:pt x="92" y="36"/>
                </a:cubicBezTo>
                <a:cubicBezTo>
                  <a:pt x="95" y="37"/>
                  <a:pt x="95" y="35"/>
                  <a:pt x="99" y="38"/>
                </a:cubicBezTo>
                <a:cubicBezTo>
                  <a:pt x="101" y="36"/>
                  <a:pt x="94" y="32"/>
                  <a:pt x="95" y="32"/>
                </a:cubicBezTo>
                <a:cubicBezTo>
                  <a:pt x="97" y="31"/>
                  <a:pt x="99" y="36"/>
                  <a:pt x="101" y="36"/>
                </a:cubicBezTo>
                <a:cubicBezTo>
                  <a:pt x="101" y="36"/>
                  <a:pt x="99" y="28"/>
                  <a:pt x="97" y="26"/>
                </a:cubicBezTo>
                <a:cubicBezTo>
                  <a:pt x="97" y="26"/>
                  <a:pt x="97" y="26"/>
                  <a:pt x="97" y="26"/>
                </a:cubicBezTo>
                <a:cubicBezTo>
                  <a:pt x="97" y="26"/>
                  <a:pt x="97" y="26"/>
                  <a:pt x="97" y="26"/>
                </a:cubicBezTo>
                <a:cubicBezTo>
                  <a:pt x="98" y="27"/>
                  <a:pt x="100" y="28"/>
                  <a:pt x="100" y="27"/>
                </a:cubicBezTo>
                <a:cubicBezTo>
                  <a:pt x="99" y="26"/>
                  <a:pt x="98" y="25"/>
                  <a:pt x="98" y="25"/>
                </a:cubicBezTo>
                <a:cubicBezTo>
                  <a:pt x="105" y="25"/>
                  <a:pt x="97" y="33"/>
                  <a:pt x="102" y="34"/>
                </a:cubicBezTo>
                <a:cubicBezTo>
                  <a:pt x="102" y="34"/>
                  <a:pt x="102" y="31"/>
                  <a:pt x="104" y="33"/>
                </a:cubicBezTo>
                <a:cubicBezTo>
                  <a:pt x="103" y="32"/>
                  <a:pt x="103" y="31"/>
                  <a:pt x="103" y="30"/>
                </a:cubicBezTo>
                <a:cubicBezTo>
                  <a:pt x="107" y="34"/>
                  <a:pt x="103" y="39"/>
                  <a:pt x="102" y="41"/>
                </a:cubicBezTo>
                <a:cubicBezTo>
                  <a:pt x="103" y="40"/>
                  <a:pt x="98" y="42"/>
                  <a:pt x="99" y="42"/>
                </a:cubicBezTo>
                <a:cubicBezTo>
                  <a:pt x="98" y="42"/>
                  <a:pt x="97" y="38"/>
                  <a:pt x="96" y="39"/>
                </a:cubicBezTo>
                <a:cubicBezTo>
                  <a:pt x="94" y="40"/>
                  <a:pt x="91" y="42"/>
                  <a:pt x="90" y="45"/>
                </a:cubicBezTo>
                <a:cubicBezTo>
                  <a:pt x="87" y="51"/>
                  <a:pt x="87" y="56"/>
                  <a:pt x="86" y="63"/>
                </a:cubicBezTo>
                <a:cubicBezTo>
                  <a:pt x="86" y="69"/>
                  <a:pt x="84" y="66"/>
                  <a:pt x="88" y="70"/>
                </a:cubicBezTo>
                <a:cubicBezTo>
                  <a:pt x="90" y="71"/>
                  <a:pt x="91" y="73"/>
                  <a:pt x="94" y="73"/>
                </a:cubicBezTo>
                <a:cubicBezTo>
                  <a:pt x="97" y="72"/>
                  <a:pt x="99" y="67"/>
                  <a:pt x="103" y="69"/>
                </a:cubicBezTo>
                <a:cubicBezTo>
                  <a:pt x="105" y="75"/>
                  <a:pt x="104" y="81"/>
                  <a:pt x="101" y="86"/>
                </a:cubicBezTo>
                <a:cubicBezTo>
                  <a:pt x="105" y="80"/>
                  <a:pt x="108" y="74"/>
                  <a:pt x="110" y="68"/>
                </a:cubicBezTo>
                <a:cubicBezTo>
                  <a:pt x="110" y="67"/>
                  <a:pt x="110" y="67"/>
                  <a:pt x="110" y="66"/>
                </a:cubicBezTo>
                <a:cubicBezTo>
                  <a:pt x="110" y="66"/>
                  <a:pt x="110" y="65"/>
                  <a:pt x="110" y="65"/>
                </a:cubicBezTo>
                <a:cubicBezTo>
                  <a:pt x="110" y="65"/>
                  <a:pt x="110" y="65"/>
                  <a:pt x="110" y="64"/>
                </a:cubicBezTo>
                <a:cubicBezTo>
                  <a:pt x="110" y="64"/>
                  <a:pt x="110" y="64"/>
                  <a:pt x="110" y="65"/>
                </a:cubicBezTo>
                <a:cubicBezTo>
                  <a:pt x="110" y="64"/>
                  <a:pt x="110" y="64"/>
                  <a:pt x="110" y="64"/>
                </a:cubicBezTo>
                <a:cubicBezTo>
                  <a:pt x="110" y="64"/>
                  <a:pt x="110" y="64"/>
                  <a:pt x="110" y="64"/>
                </a:cubicBezTo>
                <a:cubicBezTo>
                  <a:pt x="111" y="63"/>
                  <a:pt x="111" y="61"/>
                  <a:pt x="111" y="60"/>
                </a:cubicBezTo>
                <a:cubicBezTo>
                  <a:pt x="111" y="60"/>
                  <a:pt x="111" y="61"/>
                  <a:pt x="111" y="61"/>
                </a:cubicBezTo>
                <a:cubicBezTo>
                  <a:pt x="111" y="61"/>
                  <a:pt x="111" y="60"/>
                  <a:pt x="111" y="60"/>
                </a:cubicBezTo>
                <a:close/>
                <a:moveTo>
                  <a:pt x="78" y="4"/>
                </a:moveTo>
                <a:cubicBezTo>
                  <a:pt x="79" y="4"/>
                  <a:pt x="79" y="4"/>
                  <a:pt x="80" y="5"/>
                </a:cubicBezTo>
                <a:cubicBezTo>
                  <a:pt x="79" y="4"/>
                  <a:pt x="79" y="4"/>
                  <a:pt x="78" y="4"/>
                </a:cubicBezTo>
                <a:close/>
                <a:moveTo>
                  <a:pt x="90" y="11"/>
                </a:moveTo>
                <a:cubicBezTo>
                  <a:pt x="90" y="11"/>
                  <a:pt x="91" y="11"/>
                  <a:pt x="91" y="11"/>
                </a:cubicBezTo>
                <a:cubicBezTo>
                  <a:pt x="91" y="11"/>
                  <a:pt x="91" y="11"/>
                  <a:pt x="90" y="11"/>
                </a:cubicBezTo>
                <a:close/>
                <a:moveTo>
                  <a:pt x="97" y="19"/>
                </a:moveTo>
                <a:cubicBezTo>
                  <a:pt x="98" y="19"/>
                  <a:pt x="102" y="24"/>
                  <a:pt x="103" y="25"/>
                </a:cubicBezTo>
                <a:cubicBezTo>
                  <a:pt x="101" y="25"/>
                  <a:pt x="98" y="20"/>
                  <a:pt x="97" y="19"/>
                </a:cubicBezTo>
                <a:close/>
                <a:moveTo>
                  <a:pt x="105" y="79"/>
                </a:moveTo>
                <a:cubicBezTo>
                  <a:pt x="105" y="79"/>
                  <a:pt x="105" y="79"/>
                  <a:pt x="105" y="79"/>
                </a:cubicBezTo>
                <a:cubicBezTo>
                  <a:pt x="105" y="79"/>
                  <a:pt x="105" y="79"/>
                  <a:pt x="105" y="79"/>
                </a:cubicBezTo>
                <a:close/>
                <a:moveTo>
                  <a:pt x="111" y="61"/>
                </a:moveTo>
                <a:cubicBezTo>
                  <a:pt x="111" y="61"/>
                  <a:pt x="111" y="61"/>
                  <a:pt x="111" y="61"/>
                </a:cubicBezTo>
                <a:cubicBezTo>
                  <a:pt x="111" y="61"/>
                  <a:pt x="111" y="61"/>
                  <a:pt x="111" y="61"/>
                </a:cubicBezTo>
                <a:close/>
                <a:moveTo>
                  <a:pt x="66" y="0"/>
                </a:moveTo>
                <a:cubicBezTo>
                  <a:pt x="66" y="0"/>
                  <a:pt x="66" y="0"/>
                  <a:pt x="66" y="0"/>
                </a:cubicBezTo>
                <a:close/>
                <a:moveTo>
                  <a:pt x="111" y="60"/>
                </a:moveTo>
                <a:cubicBezTo>
                  <a:pt x="111" y="58"/>
                  <a:pt x="111" y="56"/>
                  <a:pt x="111" y="54"/>
                </a:cubicBezTo>
                <a:cubicBezTo>
                  <a:pt x="111" y="56"/>
                  <a:pt x="111" y="58"/>
                  <a:pt x="111" y="60"/>
                </a:cubicBezTo>
                <a:close/>
                <a:moveTo>
                  <a:pt x="95" y="15"/>
                </a:moveTo>
                <a:cubicBezTo>
                  <a:pt x="95" y="15"/>
                  <a:pt x="95" y="15"/>
                  <a:pt x="95" y="15"/>
                </a:cubicBezTo>
                <a:close/>
                <a:moveTo>
                  <a:pt x="99" y="20"/>
                </a:moveTo>
                <a:cubicBezTo>
                  <a:pt x="99" y="20"/>
                  <a:pt x="99" y="20"/>
                  <a:pt x="99" y="20"/>
                </a:cubicBezTo>
                <a:close/>
                <a:moveTo>
                  <a:pt x="111" y="54"/>
                </a:moveTo>
                <a:cubicBezTo>
                  <a:pt x="111" y="55"/>
                  <a:pt x="111" y="55"/>
                  <a:pt x="111" y="55"/>
                </a:cubicBezTo>
                <a:cubicBezTo>
                  <a:pt x="111" y="55"/>
                  <a:pt x="111" y="55"/>
                  <a:pt x="111" y="54"/>
                </a:cubicBezTo>
                <a:close/>
                <a:moveTo>
                  <a:pt x="51" y="0"/>
                </a:moveTo>
                <a:cubicBezTo>
                  <a:pt x="52" y="0"/>
                  <a:pt x="52" y="0"/>
                  <a:pt x="52" y="0"/>
                </a:cubicBezTo>
                <a:cubicBezTo>
                  <a:pt x="52" y="0"/>
                  <a:pt x="51" y="0"/>
                  <a:pt x="51" y="0"/>
                </a:cubicBezTo>
                <a:close/>
                <a:moveTo>
                  <a:pt x="56" y="0"/>
                </a:moveTo>
                <a:cubicBezTo>
                  <a:pt x="56" y="0"/>
                  <a:pt x="57" y="0"/>
                  <a:pt x="57" y="0"/>
                </a:cubicBezTo>
                <a:cubicBezTo>
                  <a:pt x="56" y="0"/>
                  <a:pt x="56" y="0"/>
                  <a:pt x="56" y="0"/>
                </a:cubicBezTo>
                <a:close/>
                <a:moveTo>
                  <a:pt x="74" y="11"/>
                </a:moveTo>
                <a:cubicBezTo>
                  <a:pt x="75" y="12"/>
                  <a:pt x="76" y="12"/>
                  <a:pt x="76" y="12"/>
                </a:cubicBezTo>
                <a:cubicBezTo>
                  <a:pt x="76" y="12"/>
                  <a:pt x="75" y="11"/>
                  <a:pt x="74" y="11"/>
                </a:cubicBezTo>
                <a:close/>
                <a:moveTo>
                  <a:pt x="74" y="25"/>
                </a:moveTo>
                <a:cubicBezTo>
                  <a:pt x="78" y="22"/>
                  <a:pt x="73" y="22"/>
                  <a:pt x="73" y="22"/>
                </a:cubicBezTo>
                <a:cubicBezTo>
                  <a:pt x="72" y="22"/>
                  <a:pt x="72" y="22"/>
                  <a:pt x="71" y="22"/>
                </a:cubicBezTo>
                <a:cubicBezTo>
                  <a:pt x="71" y="23"/>
                  <a:pt x="74" y="25"/>
                  <a:pt x="74" y="25"/>
                </a:cubicBezTo>
                <a:close/>
                <a:moveTo>
                  <a:pt x="87" y="31"/>
                </a:moveTo>
                <a:cubicBezTo>
                  <a:pt x="88" y="29"/>
                  <a:pt x="81" y="26"/>
                  <a:pt x="81" y="25"/>
                </a:cubicBezTo>
                <a:cubicBezTo>
                  <a:pt x="81" y="26"/>
                  <a:pt x="82" y="28"/>
                  <a:pt x="82" y="28"/>
                </a:cubicBezTo>
                <a:cubicBezTo>
                  <a:pt x="84" y="26"/>
                  <a:pt x="85" y="33"/>
                  <a:pt x="87" y="31"/>
                </a:cubicBezTo>
                <a:close/>
                <a:moveTo>
                  <a:pt x="82" y="29"/>
                </a:moveTo>
                <a:cubicBezTo>
                  <a:pt x="82" y="30"/>
                  <a:pt x="82" y="33"/>
                  <a:pt x="84" y="33"/>
                </a:cubicBezTo>
                <a:cubicBezTo>
                  <a:pt x="86" y="33"/>
                  <a:pt x="82" y="28"/>
                  <a:pt x="82" y="29"/>
                </a:cubicBezTo>
                <a:close/>
                <a:moveTo>
                  <a:pt x="80" y="22"/>
                </a:moveTo>
                <a:cubicBezTo>
                  <a:pt x="80" y="23"/>
                  <a:pt x="81" y="24"/>
                  <a:pt x="82" y="24"/>
                </a:cubicBezTo>
                <a:cubicBezTo>
                  <a:pt x="82" y="23"/>
                  <a:pt x="81" y="22"/>
                  <a:pt x="80" y="22"/>
                </a:cubicBezTo>
                <a:close/>
                <a:moveTo>
                  <a:pt x="110" y="65"/>
                </a:moveTo>
                <a:cubicBezTo>
                  <a:pt x="110" y="65"/>
                  <a:pt x="110" y="65"/>
                  <a:pt x="110" y="65"/>
                </a:cubicBezTo>
                <a:close/>
                <a:moveTo>
                  <a:pt x="49" y="106"/>
                </a:moveTo>
                <a:cubicBezTo>
                  <a:pt x="48" y="106"/>
                  <a:pt x="47" y="106"/>
                  <a:pt x="46" y="106"/>
                </a:cubicBezTo>
                <a:cubicBezTo>
                  <a:pt x="45" y="105"/>
                  <a:pt x="49" y="107"/>
                  <a:pt x="49" y="106"/>
                </a:cubicBezTo>
                <a:close/>
                <a:moveTo>
                  <a:pt x="44" y="106"/>
                </a:moveTo>
                <a:cubicBezTo>
                  <a:pt x="43" y="106"/>
                  <a:pt x="42" y="105"/>
                  <a:pt x="43" y="106"/>
                </a:cubicBezTo>
                <a:cubicBezTo>
                  <a:pt x="44" y="106"/>
                  <a:pt x="44" y="106"/>
                  <a:pt x="44" y="106"/>
                </a:cubicBezTo>
                <a:cubicBezTo>
                  <a:pt x="44" y="106"/>
                  <a:pt x="44" y="106"/>
                  <a:pt x="44" y="106"/>
                </a:cubicBezTo>
                <a:close/>
                <a:moveTo>
                  <a:pt x="21" y="71"/>
                </a:moveTo>
                <a:cubicBezTo>
                  <a:pt x="22" y="71"/>
                  <a:pt x="22" y="69"/>
                  <a:pt x="22" y="69"/>
                </a:cubicBezTo>
                <a:cubicBezTo>
                  <a:pt x="21" y="69"/>
                  <a:pt x="21" y="69"/>
                  <a:pt x="20" y="68"/>
                </a:cubicBezTo>
                <a:cubicBezTo>
                  <a:pt x="20" y="68"/>
                  <a:pt x="20" y="71"/>
                  <a:pt x="21" y="71"/>
                </a:cubicBezTo>
                <a:close/>
                <a:moveTo>
                  <a:pt x="72" y="7"/>
                </a:moveTo>
                <a:cubicBezTo>
                  <a:pt x="74" y="7"/>
                  <a:pt x="73" y="7"/>
                  <a:pt x="70" y="7"/>
                </a:cubicBezTo>
                <a:cubicBezTo>
                  <a:pt x="71" y="7"/>
                  <a:pt x="72" y="7"/>
                  <a:pt x="72" y="7"/>
                </a:cubicBezTo>
                <a:close/>
                <a:moveTo>
                  <a:pt x="46" y="64"/>
                </a:moveTo>
                <a:cubicBezTo>
                  <a:pt x="46" y="64"/>
                  <a:pt x="48" y="65"/>
                  <a:pt x="48" y="65"/>
                </a:cubicBezTo>
                <a:cubicBezTo>
                  <a:pt x="50" y="65"/>
                  <a:pt x="47" y="63"/>
                  <a:pt x="46" y="64"/>
                </a:cubicBezTo>
                <a:close/>
                <a:moveTo>
                  <a:pt x="74" y="8"/>
                </a:moveTo>
                <a:cubicBezTo>
                  <a:pt x="72" y="8"/>
                  <a:pt x="71" y="8"/>
                  <a:pt x="69" y="8"/>
                </a:cubicBezTo>
                <a:cubicBezTo>
                  <a:pt x="70" y="8"/>
                  <a:pt x="70" y="8"/>
                  <a:pt x="71" y="8"/>
                </a:cubicBezTo>
                <a:cubicBezTo>
                  <a:pt x="70" y="8"/>
                  <a:pt x="69" y="8"/>
                  <a:pt x="68" y="8"/>
                </a:cubicBezTo>
                <a:cubicBezTo>
                  <a:pt x="69" y="8"/>
                  <a:pt x="73" y="9"/>
                  <a:pt x="74" y="8"/>
                </a:cubicBezTo>
                <a:close/>
                <a:moveTo>
                  <a:pt x="72" y="6"/>
                </a:moveTo>
                <a:cubicBezTo>
                  <a:pt x="75" y="8"/>
                  <a:pt x="78" y="9"/>
                  <a:pt x="81" y="10"/>
                </a:cubicBezTo>
                <a:cubicBezTo>
                  <a:pt x="79" y="9"/>
                  <a:pt x="74" y="5"/>
                  <a:pt x="72" y="6"/>
                </a:cubicBezTo>
                <a:close/>
                <a:moveTo>
                  <a:pt x="37" y="57"/>
                </a:moveTo>
                <a:cubicBezTo>
                  <a:pt x="40" y="56"/>
                  <a:pt x="28" y="50"/>
                  <a:pt x="31" y="53"/>
                </a:cubicBezTo>
                <a:cubicBezTo>
                  <a:pt x="32" y="54"/>
                  <a:pt x="35" y="58"/>
                  <a:pt x="37" y="57"/>
                </a:cubicBezTo>
                <a:close/>
                <a:moveTo>
                  <a:pt x="49" y="107"/>
                </a:moveTo>
                <a:cubicBezTo>
                  <a:pt x="50" y="107"/>
                  <a:pt x="47" y="106"/>
                  <a:pt x="47" y="106"/>
                </a:cubicBezTo>
                <a:cubicBezTo>
                  <a:pt x="47" y="107"/>
                  <a:pt x="48" y="107"/>
                  <a:pt x="48" y="107"/>
                </a:cubicBezTo>
                <a:cubicBezTo>
                  <a:pt x="47" y="107"/>
                  <a:pt x="47" y="107"/>
                  <a:pt x="47" y="106"/>
                </a:cubicBezTo>
                <a:cubicBezTo>
                  <a:pt x="45" y="106"/>
                  <a:pt x="44" y="106"/>
                  <a:pt x="42" y="105"/>
                </a:cubicBezTo>
                <a:cubicBezTo>
                  <a:pt x="42" y="105"/>
                  <a:pt x="43" y="106"/>
                  <a:pt x="44" y="106"/>
                </a:cubicBezTo>
                <a:cubicBezTo>
                  <a:pt x="56" y="109"/>
                  <a:pt x="68" y="108"/>
                  <a:pt x="78" y="103"/>
                </a:cubicBezTo>
                <a:cubicBezTo>
                  <a:pt x="68" y="107"/>
                  <a:pt x="57" y="108"/>
                  <a:pt x="49" y="107"/>
                </a:cubicBezTo>
                <a:close/>
                <a:moveTo>
                  <a:pt x="47" y="67"/>
                </a:moveTo>
                <a:cubicBezTo>
                  <a:pt x="49" y="66"/>
                  <a:pt x="45" y="66"/>
                  <a:pt x="47" y="67"/>
                </a:cubicBezTo>
                <a:close/>
                <a:moveTo>
                  <a:pt x="58" y="9"/>
                </a:moveTo>
                <a:cubicBezTo>
                  <a:pt x="58" y="9"/>
                  <a:pt x="58" y="9"/>
                  <a:pt x="59" y="9"/>
                </a:cubicBezTo>
                <a:cubicBezTo>
                  <a:pt x="58" y="9"/>
                  <a:pt x="58" y="9"/>
                  <a:pt x="58" y="9"/>
                </a:cubicBezTo>
                <a:close/>
                <a:moveTo>
                  <a:pt x="23" y="95"/>
                </a:moveTo>
                <a:cubicBezTo>
                  <a:pt x="5" y="78"/>
                  <a:pt x="0" y="49"/>
                  <a:pt x="10" y="28"/>
                </a:cubicBezTo>
                <a:cubicBezTo>
                  <a:pt x="8" y="33"/>
                  <a:pt x="6" y="38"/>
                  <a:pt x="5" y="44"/>
                </a:cubicBezTo>
                <a:cubicBezTo>
                  <a:pt x="1" y="63"/>
                  <a:pt x="8" y="82"/>
                  <a:pt x="23" y="95"/>
                </a:cubicBezTo>
                <a:close/>
                <a:moveTo>
                  <a:pt x="54" y="9"/>
                </a:moveTo>
                <a:cubicBezTo>
                  <a:pt x="53" y="9"/>
                  <a:pt x="53" y="9"/>
                  <a:pt x="54" y="9"/>
                </a:cubicBezTo>
                <a:close/>
                <a:moveTo>
                  <a:pt x="43" y="59"/>
                </a:moveTo>
                <a:cubicBezTo>
                  <a:pt x="42" y="58"/>
                  <a:pt x="37" y="57"/>
                  <a:pt x="39" y="60"/>
                </a:cubicBezTo>
                <a:cubicBezTo>
                  <a:pt x="40" y="60"/>
                  <a:pt x="44" y="61"/>
                  <a:pt x="43" y="59"/>
                </a:cubicBezTo>
                <a:close/>
                <a:moveTo>
                  <a:pt x="59" y="2"/>
                </a:moveTo>
                <a:cubicBezTo>
                  <a:pt x="61" y="2"/>
                  <a:pt x="55" y="2"/>
                  <a:pt x="59" y="2"/>
                </a:cubicBezTo>
                <a:close/>
                <a:moveTo>
                  <a:pt x="81" y="10"/>
                </a:moveTo>
                <a:cubicBezTo>
                  <a:pt x="82" y="10"/>
                  <a:pt x="83" y="10"/>
                  <a:pt x="81" y="10"/>
                </a:cubicBezTo>
                <a:close/>
                <a:moveTo>
                  <a:pt x="52" y="12"/>
                </a:moveTo>
                <a:cubicBezTo>
                  <a:pt x="52" y="12"/>
                  <a:pt x="53" y="12"/>
                  <a:pt x="54" y="12"/>
                </a:cubicBezTo>
                <a:cubicBezTo>
                  <a:pt x="54" y="11"/>
                  <a:pt x="54" y="11"/>
                  <a:pt x="54" y="11"/>
                </a:cubicBezTo>
                <a:cubicBezTo>
                  <a:pt x="54" y="11"/>
                  <a:pt x="54" y="11"/>
                  <a:pt x="53" y="11"/>
                </a:cubicBezTo>
                <a:cubicBezTo>
                  <a:pt x="52" y="12"/>
                  <a:pt x="52" y="12"/>
                  <a:pt x="51" y="12"/>
                </a:cubicBezTo>
                <a:cubicBezTo>
                  <a:pt x="52" y="12"/>
                  <a:pt x="52" y="12"/>
                  <a:pt x="52" y="12"/>
                </a:cubicBezTo>
                <a:close/>
                <a:moveTo>
                  <a:pt x="70" y="10"/>
                </a:moveTo>
                <a:cubicBezTo>
                  <a:pt x="71" y="10"/>
                  <a:pt x="72" y="10"/>
                  <a:pt x="73" y="11"/>
                </a:cubicBezTo>
                <a:cubicBezTo>
                  <a:pt x="73" y="10"/>
                  <a:pt x="73" y="9"/>
                  <a:pt x="72" y="10"/>
                </a:cubicBezTo>
                <a:cubicBezTo>
                  <a:pt x="73" y="10"/>
                  <a:pt x="72" y="10"/>
                  <a:pt x="70" y="10"/>
                </a:cubicBezTo>
                <a:close/>
                <a:moveTo>
                  <a:pt x="55" y="11"/>
                </a:moveTo>
                <a:cubicBezTo>
                  <a:pt x="56" y="11"/>
                  <a:pt x="56" y="11"/>
                  <a:pt x="56" y="10"/>
                </a:cubicBezTo>
                <a:cubicBezTo>
                  <a:pt x="56" y="10"/>
                  <a:pt x="55" y="10"/>
                  <a:pt x="55" y="11"/>
                </a:cubicBezTo>
                <a:close/>
                <a:moveTo>
                  <a:pt x="58" y="10"/>
                </a:moveTo>
                <a:cubicBezTo>
                  <a:pt x="57" y="10"/>
                  <a:pt x="56" y="11"/>
                  <a:pt x="56" y="11"/>
                </a:cubicBezTo>
                <a:cubicBezTo>
                  <a:pt x="56" y="12"/>
                  <a:pt x="58" y="10"/>
                  <a:pt x="58" y="10"/>
                </a:cubicBezTo>
                <a:close/>
                <a:moveTo>
                  <a:pt x="57" y="9"/>
                </a:moveTo>
                <a:cubicBezTo>
                  <a:pt x="57" y="9"/>
                  <a:pt x="57" y="9"/>
                  <a:pt x="57" y="9"/>
                </a:cubicBezTo>
                <a:cubicBezTo>
                  <a:pt x="56" y="10"/>
                  <a:pt x="55" y="10"/>
                  <a:pt x="54" y="10"/>
                </a:cubicBezTo>
                <a:cubicBezTo>
                  <a:pt x="54" y="11"/>
                  <a:pt x="57" y="10"/>
                  <a:pt x="57" y="9"/>
                </a:cubicBezTo>
                <a:close/>
                <a:moveTo>
                  <a:pt x="54" y="12"/>
                </a:moveTo>
                <a:cubicBezTo>
                  <a:pt x="53" y="12"/>
                  <a:pt x="52" y="14"/>
                  <a:pt x="52" y="14"/>
                </a:cubicBezTo>
                <a:cubicBezTo>
                  <a:pt x="52" y="14"/>
                  <a:pt x="54" y="14"/>
                  <a:pt x="54" y="14"/>
                </a:cubicBezTo>
                <a:cubicBezTo>
                  <a:pt x="54" y="13"/>
                  <a:pt x="56" y="13"/>
                  <a:pt x="54" y="13"/>
                </a:cubicBezTo>
                <a:cubicBezTo>
                  <a:pt x="54" y="13"/>
                  <a:pt x="55" y="11"/>
                  <a:pt x="55" y="11"/>
                </a:cubicBezTo>
                <a:cubicBezTo>
                  <a:pt x="55" y="11"/>
                  <a:pt x="55" y="11"/>
                  <a:pt x="54" y="11"/>
                </a:cubicBezTo>
                <a:cubicBezTo>
                  <a:pt x="55" y="11"/>
                  <a:pt x="55" y="11"/>
                  <a:pt x="54" y="12"/>
                </a:cubicBezTo>
                <a:close/>
                <a:moveTo>
                  <a:pt x="54" y="9"/>
                </a:moveTo>
                <a:cubicBezTo>
                  <a:pt x="55" y="9"/>
                  <a:pt x="56" y="9"/>
                  <a:pt x="57" y="8"/>
                </a:cubicBezTo>
                <a:cubicBezTo>
                  <a:pt x="56" y="8"/>
                  <a:pt x="55" y="9"/>
                  <a:pt x="54" y="9"/>
                </a:cubicBezTo>
                <a:close/>
                <a:moveTo>
                  <a:pt x="57" y="10"/>
                </a:moveTo>
                <a:cubicBezTo>
                  <a:pt x="57" y="10"/>
                  <a:pt x="57" y="10"/>
                  <a:pt x="56" y="10"/>
                </a:cubicBezTo>
                <a:cubicBezTo>
                  <a:pt x="57" y="10"/>
                  <a:pt x="57" y="10"/>
                  <a:pt x="57" y="10"/>
                </a:cubicBezTo>
                <a:close/>
                <a:moveTo>
                  <a:pt x="62" y="9"/>
                </a:moveTo>
                <a:cubicBezTo>
                  <a:pt x="60" y="10"/>
                  <a:pt x="60" y="10"/>
                  <a:pt x="59" y="10"/>
                </a:cubicBezTo>
                <a:cubicBezTo>
                  <a:pt x="57" y="10"/>
                  <a:pt x="55" y="12"/>
                  <a:pt x="55" y="14"/>
                </a:cubicBezTo>
                <a:cubicBezTo>
                  <a:pt x="55" y="13"/>
                  <a:pt x="62" y="11"/>
                  <a:pt x="62" y="9"/>
                </a:cubicBezTo>
                <a:close/>
              </a:path>
            </a:pathLst>
          </a:custGeom>
          <a:solidFill>
            <a:schemeClr val="accent1"/>
          </a:solidFill>
          <a:ln>
            <a:noFill/>
          </a:ln>
        </p:spPr>
        <p:txBody>
          <a:bodyPr/>
          <a:lstStyle/>
          <a:p>
            <a:endParaRPr lang="zh-CN" altLang="en-US"/>
          </a:p>
        </p:txBody>
      </p:sp>
      <p:sp>
        <p:nvSpPr>
          <p:cNvPr id="31" name="Freeform 360"/>
          <p:cNvSpPr>
            <a:spLocks noEditPoints="1"/>
          </p:cNvSpPr>
          <p:nvPr userDrawn="1"/>
        </p:nvSpPr>
        <p:spPr bwMode="auto">
          <a:xfrm>
            <a:off x="1625601" y="1588111"/>
            <a:ext cx="595313" cy="471487"/>
          </a:xfrm>
          <a:custGeom>
            <a:avLst/>
            <a:gdLst>
              <a:gd name="T0" fmla="*/ 0 w 104"/>
              <a:gd name="T1" fmla="*/ 2147483647 h 82"/>
              <a:gd name="T2" fmla="*/ 2147483647 w 104"/>
              <a:gd name="T3" fmla="*/ 2147483647 h 82"/>
              <a:gd name="T4" fmla="*/ 2147483647 w 104"/>
              <a:gd name="T5" fmla="*/ 2147483647 h 82"/>
              <a:gd name="T6" fmla="*/ 2147483647 w 104"/>
              <a:gd name="T7" fmla="*/ 2147483647 h 82"/>
              <a:gd name="T8" fmla="*/ 2147483647 w 104"/>
              <a:gd name="T9" fmla="*/ 2147483647 h 82"/>
              <a:gd name="T10" fmla="*/ 2147483647 w 104"/>
              <a:gd name="T11" fmla="*/ 2147483647 h 82"/>
              <a:gd name="T12" fmla="*/ 2147483647 w 104"/>
              <a:gd name="T13" fmla="*/ 2147483647 h 82"/>
              <a:gd name="T14" fmla="*/ 2147483647 w 104"/>
              <a:gd name="T15" fmla="*/ 2147483647 h 82"/>
              <a:gd name="T16" fmla="*/ 2147483647 w 104"/>
              <a:gd name="T17" fmla="*/ 2147483647 h 82"/>
              <a:gd name="T18" fmla="*/ 2147483647 w 104"/>
              <a:gd name="T19" fmla="*/ 2147483647 h 82"/>
              <a:gd name="T20" fmla="*/ 2147483647 w 104"/>
              <a:gd name="T21" fmla="*/ 2147483647 h 82"/>
              <a:gd name="T22" fmla="*/ 2147483647 w 104"/>
              <a:gd name="T23" fmla="*/ 2147483647 h 82"/>
              <a:gd name="T24" fmla="*/ 2147483647 w 104"/>
              <a:gd name="T25" fmla="*/ 2147483647 h 82"/>
              <a:gd name="T26" fmla="*/ 2147483647 w 104"/>
              <a:gd name="T27" fmla="*/ 2147483647 h 82"/>
              <a:gd name="T28" fmla="*/ 2147483647 w 104"/>
              <a:gd name="T29" fmla="*/ 2147483647 h 82"/>
              <a:gd name="T30" fmla="*/ 2147483647 w 104"/>
              <a:gd name="T31" fmla="*/ 2147483647 h 82"/>
              <a:gd name="T32" fmla="*/ 2147483647 w 104"/>
              <a:gd name="T33" fmla="*/ 2147483647 h 82"/>
              <a:gd name="T34" fmla="*/ 2147483647 w 104"/>
              <a:gd name="T35" fmla="*/ 2147483647 h 82"/>
              <a:gd name="T36" fmla="*/ 2147483647 w 104"/>
              <a:gd name="T37" fmla="*/ 2147483647 h 82"/>
              <a:gd name="T38" fmla="*/ 2147483647 w 104"/>
              <a:gd name="T39" fmla="*/ 2147483647 h 82"/>
              <a:gd name="T40" fmla="*/ 2147483647 w 104"/>
              <a:gd name="T41" fmla="*/ 2147483647 h 82"/>
              <a:gd name="T42" fmla="*/ 2147483647 w 104"/>
              <a:gd name="T43" fmla="*/ 2147483647 h 82"/>
              <a:gd name="T44" fmla="*/ 2147483647 w 104"/>
              <a:gd name="T45" fmla="*/ 2147483647 h 82"/>
              <a:gd name="T46" fmla="*/ 2147483647 w 104"/>
              <a:gd name="T47" fmla="*/ 2147483647 h 82"/>
              <a:gd name="T48" fmla="*/ 2147483647 w 104"/>
              <a:gd name="T49" fmla="*/ 2147483647 h 82"/>
              <a:gd name="T50" fmla="*/ 2147483647 w 104"/>
              <a:gd name="T51" fmla="*/ 2147483647 h 82"/>
              <a:gd name="T52" fmla="*/ 2147483647 w 104"/>
              <a:gd name="T53" fmla="*/ 2147483647 h 82"/>
              <a:gd name="T54" fmla="*/ 2147483647 w 104"/>
              <a:gd name="T55" fmla="*/ 2147483647 h 82"/>
              <a:gd name="T56" fmla="*/ 2147483647 w 104"/>
              <a:gd name="T57" fmla="*/ 2147483647 h 82"/>
              <a:gd name="T58" fmla="*/ 2147483647 w 104"/>
              <a:gd name="T59" fmla="*/ 2147483647 h 82"/>
              <a:gd name="T60" fmla="*/ 2147483647 w 104"/>
              <a:gd name="T61" fmla="*/ 2147483647 h 82"/>
              <a:gd name="T62" fmla="*/ 2147483647 w 104"/>
              <a:gd name="T63" fmla="*/ 2147483647 h 82"/>
              <a:gd name="T64" fmla="*/ 2147483647 w 104"/>
              <a:gd name="T65" fmla="*/ 2147483647 h 82"/>
              <a:gd name="T66" fmla="*/ 2147483647 w 104"/>
              <a:gd name="T67" fmla="*/ 2147483647 h 82"/>
              <a:gd name="T68" fmla="*/ 2147483647 w 104"/>
              <a:gd name="T69" fmla="*/ 2147483647 h 82"/>
              <a:gd name="T70" fmla="*/ 2147483647 w 104"/>
              <a:gd name="T71" fmla="*/ 2147483647 h 82"/>
              <a:gd name="T72" fmla="*/ 2147483647 w 104"/>
              <a:gd name="T73" fmla="*/ 2147483647 h 82"/>
              <a:gd name="T74" fmla="*/ 2147483647 w 104"/>
              <a:gd name="T75" fmla="*/ 2147483647 h 82"/>
              <a:gd name="T76" fmla="*/ 2147483647 w 104"/>
              <a:gd name="T77" fmla="*/ 2147483647 h 82"/>
              <a:gd name="T78" fmla="*/ 2147483647 w 104"/>
              <a:gd name="T79" fmla="*/ 2147483647 h 82"/>
              <a:gd name="T80" fmla="*/ 2147483647 w 104"/>
              <a:gd name="T81" fmla="*/ 2147483647 h 82"/>
              <a:gd name="T82" fmla="*/ 2147483647 w 104"/>
              <a:gd name="T83" fmla="*/ 2147483647 h 82"/>
              <a:gd name="T84" fmla="*/ 2147483647 w 104"/>
              <a:gd name="T85" fmla="*/ 2147483647 h 82"/>
              <a:gd name="T86" fmla="*/ 2147483647 w 104"/>
              <a:gd name="T87" fmla="*/ 2147483647 h 82"/>
              <a:gd name="T88" fmla="*/ 2147483647 w 104"/>
              <a:gd name="T89" fmla="*/ 2147483647 h 82"/>
              <a:gd name="T90" fmla="*/ 2147483647 w 104"/>
              <a:gd name="T91" fmla="*/ 2147483647 h 82"/>
              <a:gd name="T92" fmla="*/ 2147483647 w 104"/>
              <a:gd name="T93" fmla="*/ 2147483647 h 82"/>
              <a:gd name="T94" fmla="*/ 2147483647 w 104"/>
              <a:gd name="T95" fmla="*/ 2147483647 h 82"/>
              <a:gd name="T96" fmla="*/ 2147483647 w 104"/>
              <a:gd name="T97" fmla="*/ 2147483647 h 82"/>
              <a:gd name="T98" fmla="*/ 2147483647 w 104"/>
              <a:gd name="T99" fmla="*/ 2147483647 h 82"/>
              <a:gd name="T100" fmla="*/ 2147483647 w 104"/>
              <a:gd name="T101" fmla="*/ 2147483647 h 82"/>
              <a:gd name="T102" fmla="*/ 2147483647 w 104"/>
              <a:gd name="T103" fmla="*/ 2147483647 h 82"/>
              <a:gd name="T104" fmla="*/ 2147483647 w 104"/>
              <a:gd name="T105" fmla="*/ 2147483647 h 82"/>
              <a:gd name="T106" fmla="*/ 2147483647 w 104"/>
              <a:gd name="T107" fmla="*/ 2147483647 h 82"/>
              <a:gd name="T108" fmla="*/ 2147483647 w 104"/>
              <a:gd name="T109" fmla="*/ 2147483647 h 82"/>
              <a:gd name="T110" fmla="*/ 2147483647 w 104"/>
              <a:gd name="T111" fmla="*/ 2147483647 h 82"/>
              <a:gd name="T112" fmla="*/ 2147483647 w 104"/>
              <a:gd name="T113" fmla="*/ 2147483647 h 82"/>
              <a:gd name="T114" fmla="*/ 2147483647 w 104"/>
              <a:gd name="T115" fmla="*/ 2147483647 h 82"/>
              <a:gd name="T116" fmla="*/ 2147483647 w 104"/>
              <a:gd name="T117" fmla="*/ 2147483647 h 82"/>
              <a:gd name="T118" fmla="*/ 2147483647 w 104"/>
              <a:gd name="T119" fmla="*/ 2147483647 h 82"/>
              <a:gd name="T120" fmla="*/ 2147483647 w 104"/>
              <a:gd name="T121" fmla="*/ 2147483647 h 82"/>
              <a:gd name="T122" fmla="*/ 2147483647 w 104"/>
              <a:gd name="T123" fmla="*/ 2147483647 h 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04" h="82">
                <a:moveTo>
                  <a:pt x="104" y="76"/>
                </a:moveTo>
                <a:cubicBezTo>
                  <a:pt x="87" y="51"/>
                  <a:pt x="87" y="51"/>
                  <a:pt x="87" y="51"/>
                </a:cubicBezTo>
                <a:cubicBezTo>
                  <a:pt x="86" y="50"/>
                  <a:pt x="86" y="50"/>
                  <a:pt x="86" y="50"/>
                </a:cubicBezTo>
                <a:cubicBezTo>
                  <a:pt x="85" y="50"/>
                  <a:pt x="85" y="49"/>
                  <a:pt x="84" y="49"/>
                </a:cubicBezTo>
                <a:cubicBezTo>
                  <a:pt x="84" y="49"/>
                  <a:pt x="83" y="49"/>
                  <a:pt x="82" y="49"/>
                </a:cubicBezTo>
                <a:cubicBezTo>
                  <a:pt x="82" y="49"/>
                  <a:pt x="82" y="49"/>
                  <a:pt x="82" y="49"/>
                </a:cubicBezTo>
                <a:cubicBezTo>
                  <a:pt x="85" y="48"/>
                  <a:pt x="87" y="46"/>
                  <a:pt x="87" y="44"/>
                </a:cubicBezTo>
                <a:cubicBezTo>
                  <a:pt x="87" y="5"/>
                  <a:pt x="87" y="5"/>
                  <a:pt x="87" y="5"/>
                </a:cubicBezTo>
                <a:cubicBezTo>
                  <a:pt x="87" y="2"/>
                  <a:pt x="84" y="0"/>
                  <a:pt x="82" y="0"/>
                </a:cubicBezTo>
                <a:cubicBezTo>
                  <a:pt x="22" y="0"/>
                  <a:pt x="22" y="0"/>
                  <a:pt x="22" y="0"/>
                </a:cubicBezTo>
                <a:cubicBezTo>
                  <a:pt x="20" y="0"/>
                  <a:pt x="17" y="2"/>
                  <a:pt x="17" y="5"/>
                </a:cubicBezTo>
                <a:cubicBezTo>
                  <a:pt x="17" y="44"/>
                  <a:pt x="17" y="44"/>
                  <a:pt x="17" y="44"/>
                </a:cubicBezTo>
                <a:cubicBezTo>
                  <a:pt x="17" y="46"/>
                  <a:pt x="19" y="48"/>
                  <a:pt x="22" y="49"/>
                </a:cubicBezTo>
                <a:cubicBezTo>
                  <a:pt x="22" y="49"/>
                  <a:pt x="22" y="49"/>
                  <a:pt x="22" y="49"/>
                </a:cubicBezTo>
                <a:cubicBezTo>
                  <a:pt x="21" y="49"/>
                  <a:pt x="20" y="49"/>
                  <a:pt x="20" y="49"/>
                </a:cubicBezTo>
                <a:cubicBezTo>
                  <a:pt x="19" y="49"/>
                  <a:pt x="19" y="50"/>
                  <a:pt x="18" y="50"/>
                </a:cubicBezTo>
                <a:cubicBezTo>
                  <a:pt x="18" y="50"/>
                  <a:pt x="18" y="50"/>
                  <a:pt x="17" y="51"/>
                </a:cubicBezTo>
                <a:cubicBezTo>
                  <a:pt x="0" y="76"/>
                  <a:pt x="0" y="76"/>
                  <a:pt x="0" y="76"/>
                </a:cubicBezTo>
                <a:cubicBezTo>
                  <a:pt x="0" y="77"/>
                  <a:pt x="0" y="78"/>
                  <a:pt x="0" y="78"/>
                </a:cubicBezTo>
                <a:cubicBezTo>
                  <a:pt x="0" y="79"/>
                  <a:pt x="0" y="80"/>
                  <a:pt x="0" y="80"/>
                </a:cubicBezTo>
                <a:cubicBezTo>
                  <a:pt x="1" y="81"/>
                  <a:pt x="1" y="81"/>
                  <a:pt x="2" y="81"/>
                </a:cubicBezTo>
                <a:cubicBezTo>
                  <a:pt x="3" y="81"/>
                  <a:pt x="4" y="82"/>
                  <a:pt x="5" y="82"/>
                </a:cubicBezTo>
                <a:cubicBezTo>
                  <a:pt x="99" y="82"/>
                  <a:pt x="99" y="82"/>
                  <a:pt x="99" y="82"/>
                </a:cubicBezTo>
                <a:cubicBezTo>
                  <a:pt x="101" y="82"/>
                  <a:pt x="101" y="81"/>
                  <a:pt x="102" y="81"/>
                </a:cubicBezTo>
                <a:cubicBezTo>
                  <a:pt x="103" y="81"/>
                  <a:pt x="104" y="81"/>
                  <a:pt x="104" y="80"/>
                </a:cubicBezTo>
                <a:cubicBezTo>
                  <a:pt x="104" y="80"/>
                  <a:pt x="104" y="79"/>
                  <a:pt x="104" y="78"/>
                </a:cubicBezTo>
                <a:cubicBezTo>
                  <a:pt x="104" y="78"/>
                  <a:pt x="104" y="77"/>
                  <a:pt x="104" y="76"/>
                </a:cubicBezTo>
                <a:close/>
                <a:moveTo>
                  <a:pt x="86" y="60"/>
                </a:moveTo>
                <a:cubicBezTo>
                  <a:pt x="86" y="60"/>
                  <a:pt x="87" y="60"/>
                  <a:pt x="87" y="60"/>
                </a:cubicBezTo>
                <a:cubicBezTo>
                  <a:pt x="87" y="61"/>
                  <a:pt x="87" y="61"/>
                  <a:pt x="87" y="61"/>
                </a:cubicBezTo>
                <a:cubicBezTo>
                  <a:pt x="87" y="61"/>
                  <a:pt x="87" y="61"/>
                  <a:pt x="87" y="61"/>
                </a:cubicBezTo>
                <a:cubicBezTo>
                  <a:pt x="87" y="61"/>
                  <a:pt x="87" y="61"/>
                  <a:pt x="87" y="61"/>
                </a:cubicBezTo>
                <a:cubicBezTo>
                  <a:pt x="87" y="61"/>
                  <a:pt x="87" y="62"/>
                  <a:pt x="87" y="62"/>
                </a:cubicBezTo>
                <a:cubicBezTo>
                  <a:pt x="87" y="62"/>
                  <a:pt x="87" y="62"/>
                  <a:pt x="86" y="62"/>
                </a:cubicBezTo>
                <a:cubicBezTo>
                  <a:pt x="82" y="62"/>
                  <a:pt x="82" y="62"/>
                  <a:pt x="82" y="62"/>
                </a:cubicBezTo>
                <a:cubicBezTo>
                  <a:pt x="82" y="62"/>
                  <a:pt x="82" y="62"/>
                  <a:pt x="82" y="62"/>
                </a:cubicBezTo>
                <a:cubicBezTo>
                  <a:pt x="82" y="62"/>
                  <a:pt x="82" y="61"/>
                  <a:pt x="81" y="61"/>
                </a:cubicBezTo>
                <a:cubicBezTo>
                  <a:pt x="81" y="61"/>
                  <a:pt x="81" y="61"/>
                  <a:pt x="81" y="61"/>
                </a:cubicBezTo>
                <a:cubicBezTo>
                  <a:pt x="81" y="61"/>
                  <a:pt x="81" y="61"/>
                  <a:pt x="81" y="61"/>
                </a:cubicBezTo>
                <a:cubicBezTo>
                  <a:pt x="80" y="60"/>
                  <a:pt x="80" y="60"/>
                  <a:pt x="80" y="60"/>
                </a:cubicBezTo>
                <a:cubicBezTo>
                  <a:pt x="80" y="60"/>
                  <a:pt x="80" y="60"/>
                  <a:pt x="80" y="60"/>
                </a:cubicBezTo>
                <a:cubicBezTo>
                  <a:pt x="80" y="59"/>
                  <a:pt x="80" y="59"/>
                  <a:pt x="80" y="59"/>
                </a:cubicBezTo>
                <a:cubicBezTo>
                  <a:pt x="81" y="59"/>
                  <a:pt x="81" y="59"/>
                  <a:pt x="81" y="59"/>
                </a:cubicBezTo>
                <a:cubicBezTo>
                  <a:pt x="81" y="59"/>
                  <a:pt x="81" y="59"/>
                  <a:pt x="81" y="59"/>
                </a:cubicBezTo>
                <a:cubicBezTo>
                  <a:pt x="85" y="59"/>
                  <a:pt x="85" y="59"/>
                  <a:pt x="85" y="59"/>
                </a:cubicBezTo>
                <a:cubicBezTo>
                  <a:pt x="85" y="59"/>
                  <a:pt x="85" y="59"/>
                  <a:pt x="86" y="59"/>
                </a:cubicBezTo>
                <a:cubicBezTo>
                  <a:pt x="86" y="59"/>
                  <a:pt x="86" y="59"/>
                  <a:pt x="86" y="59"/>
                </a:cubicBezTo>
                <a:cubicBezTo>
                  <a:pt x="86" y="59"/>
                  <a:pt x="86" y="59"/>
                  <a:pt x="86" y="60"/>
                </a:cubicBezTo>
                <a:close/>
                <a:moveTo>
                  <a:pt x="85" y="57"/>
                </a:moveTo>
                <a:cubicBezTo>
                  <a:pt x="85" y="57"/>
                  <a:pt x="85" y="57"/>
                  <a:pt x="85" y="57"/>
                </a:cubicBezTo>
                <a:cubicBezTo>
                  <a:pt x="86" y="58"/>
                  <a:pt x="86" y="58"/>
                  <a:pt x="86" y="58"/>
                </a:cubicBezTo>
                <a:cubicBezTo>
                  <a:pt x="86" y="58"/>
                  <a:pt x="86" y="58"/>
                  <a:pt x="86" y="58"/>
                </a:cubicBezTo>
                <a:cubicBezTo>
                  <a:pt x="86" y="58"/>
                  <a:pt x="86" y="58"/>
                  <a:pt x="86" y="59"/>
                </a:cubicBezTo>
                <a:cubicBezTo>
                  <a:pt x="85" y="59"/>
                  <a:pt x="85" y="59"/>
                  <a:pt x="85" y="59"/>
                </a:cubicBezTo>
                <a:cubicBezTo>
                  <a:pt x="85" y="59"/>
                  <a:pt x="85" y="59"/>
                  <a:pt x="85" y="59"/>
                </a:cubicBezTo>
                <a:cubicBezTo>
                  <a:pt x="81" y="59"/>
                  <a:pt x="81" y="59"/>
                  <a:pt x="81" y="59"/>
                </a:cubicBezTo>
                <a:cubicBezTo>
                  <a:pt x="81" y="59"/>
                  <a:pt x="81" y="59"/>
                  <a:pt x="80" y="59"/>
                </a:cubicBezTo>
                <a:cubicBezTo>
                  <a:pt x="80" y="59"/>
                  <a:pt x="80" y="59"/>
                  <a:pt x="80" y="59"/>
                </a:cubicBezTo>
                <a:cubicBezTo>
                  <a:pt x="80" y="58"/>
                  <a:pt x="80" y="58"/>
                  <a:pt x="80" y="58"/>
                </a:cubicBezTo>
                <a:cubicBezTo>
                  <a:pt x="80" y="58"/>
                  <a:pt x="80" y="58"/>
                  <a:pt x="80" y="58"/>
                </a:cubicBezTo>
                <a:cubicBezTo>
                  <a:pt x="79" y="57"/>
                  <a:pt x="79" y="57"/>
                  <a:pt x="79" y="57"/>
                </a:cubicBezTo>
                <a:cubicBezTo>
                  <a:pt x="79" y="57"/>
                  <a:pt x="79" y="57"/>
                  <a:pt x="79" y="57"/>
                </a:cubicBezTo>
                <a:cubicBezTo>
                  <a:pt x="79" y="57"/>
                  <a:pt x="79" y="57"/>
                  <a:pt x="79" y="57"/>
                </a:cubicBezTo>
                <a:cubicBezTo>
                  <a:pt x="79" y="57"/>
                  <a:pt x="79" y="57"/>
                  <a:pt x="79" y="57"/>
                </a:cubicBezTo>
                <a:cubicBezTo>
                  <a:pt x="80" y="56"/>
                  <a:pt x="80" y="56"/>
                  <a:pt x="80" y="56"/>
                </a:cubicBezTo>
                <a:cubicBezTo>
                  <a:pt x="84" y="56"/>
                  <a:pt x="84" y="56"/>
                  <a:pt x="84" y="56"/>
                </a:cubicBezTo>
                <a:cubicBezTo>
                  <a:pt x="84" y="56"/>
                  <a:pt x="84" y="56"/>
                  <a:pt x="84" y="57"/>
                </a:cubicBezTo>
                <a:cubicBezTo>
                  <a:pt x="84" y="57"/>
                  <a:pt x="84" y="57"/>
                  <a:pt x="85" y="57"/>
                </a:cubicBezTo>
                <a:cubicBezTo>
                  <a:pt x="85" y="57"/>
                  <a:pt x="85" y="57"/>
                  <a:pt x="85" y="57"/>
                </a:cubicBezTo>
                <a:close/>
                <a:moveTo>
                  <a:pt x="83" y="54"/>
                </a:moveTo>
                <a:cubicBezTo>
                  <a:pt x="84" y="54"/>
                  <a:pt x="84" y="54"/>
                  <a:pt x="84" y="55"/>
                </a:cubicBezTo>
                <a:cubicBezTo>
                  <a:pt x="84" y="56"/>
                  <a:pt x="84" y="56"/>
                  <a:pt x="84" y="56"/>
                </a:cubicBezTo>
                <a:cubicBezTo>
                  <a:pt x="84" y="56"/>
                  <a:pt x="84" y="56"/>
                  <a:pt x="84" y="56"/>
                </a:cubicBezTo>
                <a:cubicBezTo>
                  <a:pt x="84" y="56"/>
                  <a:pt x="84" y="56"/>
                  <a:pt x="84" y="56"/>
                </a:cubicBezTo>
                <a:cubicBezTo>
                  <a:pt x="84" y="56"/>
                  <a:pt x="84" y="56"/>
                  <a:pt x="84" y="56"/>
                </a:cubicBezTo>
                <a:cubicBezTo>
                  <a:pt x="84" y="56"/>
                  <a:pt x="84" y="56"/>
                  <a:pt x="83" y="56"/>
                </a:cubicBezTo>
                <a:cubicBezTo>
                  <a:pt x="80" y="56"/>
                  <a:pt x="80" y="56"/>
                  <a:pt x="80" y="56"/>
                </a:cubicBezTo>
                <a:cubicBezTo>
                  <a:pt x="80" y="56"/>
                  <a:pt x="79" y="56"/>
                  <a:pt x="79" y="56"/>
                </a:cubicBezTo>
                <a:cubicBezTo>
                  <a:pt x="79" y="56"/>
                  <a:pt x="79" y="56"/>
                  <a:pt x="79" y="56"/>
                </a:cubicBezTo>
                <a:cubicBezTo>
                  <a:pt x="79" y="56"/>
                  <a:pt x="79" y="56"/>
                  <a:pt x="79" y="56"/>
                </a:cubicBezTo>
                <a:cubicBezTo>
                  <a:pt x="78" y="56"/>
                  <a:pt x="78" y="56"/>
                  <a:pt x="78" y="56"/>
                </a:cubicBezTo>
                <a:cubicBezTo>
                  <a:pt x="78" y="55"/>
                  <a:pt x="78" y="55"/>
                  <a:pt x="78" y="55"/>
                </a:cubicBezTo>
                <a:cubicBezTo>
                  <a:pt x="78" y="54"/>
                  <a:pt x="78" y="54"/>
                  <a:pt x="78" y="54"/>
                </a:cubicBezTo>
                <a:cubicBezTo>
                  <a:pt x="78" y="54"/>
                  <a:pt x="78" y="54"/>
                  <a:pt x="78" y="54"/>
                </a:cubicBezTo>
                <a:cubicBezTo>
                  <a:pt x="78" y="54"/>
                  <a:pt x="78" y="54"/>
                  <a:pt x="78" y="54"/>
                </a:cubicBezTo>
                <a:cubicBezTo>
                  <a:pt x="78" y="54"/>
                  <a:pt x="79" y="54"/>
                  <a:pt x="79" y="54"/>
                </a:cubicBezTo>
                <a:cubicBezTo>
                  <a:pt x="82" y="54"/>
                  <a:pt x="82" y="54"/>
                  <a:pt x="82" y="54"/>
                </a:cubicBezTo>
                <a:cubicBezTo>
                  <a:pt x="82" y="54"/>
                  <a:pt x="83" y="54"/>
                  <a:pt x="83" y="54"/>
                </a:cubicBezTo>
                <a:cubicBezTo>
                  <a:pt x="83" y="54"/>
                  <a:pt x="83" y="54"/>
                  <a:pt x="83" y="54"/>
                </a:cubicBezTo>
                <a:cubicBezTo>
                  <a:pt x="83" y="54"/>
                  <a:pt x="83" y="54"/>
                  <a:pt x="83" y="54"/>
                </a:cubicBezTo>
                <a:close/>
                <a:moveTo>
                  <a:pt x="52" y="52"/>
                </a:moveTo>
                <a:cubicBezTo>
                  <a:pt x="52" y="52"/>
                  <a:pt x="53" y="52"/>
                  <a:pt x="53" y="52"/>
                </a:cubicBezTo>
                <a:cubicBezTo>
                  <a:pt x="53" y="52"/>
                  <a:pt x="53" y="52"/>
                  <a:pt x="53" y="52"/>
                </a:cubicBezTo>
                <a:cubicBezTo>
                  <a:pt x="53" y="52"/>
                  <a:pt x="53" y="52"/>
                  <a:pt x="53" y="52"/>
                </a:cubicBezTo>
                <a:cubicBezTo>
                  <a:pt x="57" y="52"/>
                  <a:pt x="57" y="52"/>
                  <a:pt x="57" y="52"/>
                </a:cubicBezTo>
                <a:cubicBezTo>
                  <a:pt x="57" y="52"/>
                  <a:pt x="57" y="52"/>
                  <a:pt x="57" y="52"/>
                </a:cubicBezTo>
                <a:cubicBezTo>
                  <a:pt x="57" y="52"/>
                  <a:pt x="57" y="52"/>
                  <a:pt x="58" y="52"/>
                </a:cubicBezTo>
                <a:cubicBezTo>
                  <a:pt x="58" y="52"/>
                  <a:pt x="58" y="52"/>
                  <a:pt x="58" y="52"/>
                </a:cubicBezTo>
                <a:cubicBezTo>
                  <a:pt x="58" y="52"/>
                  <a:pt x="58" y="52"/>
                  <a:pt x="58" y="52"/>
                </a:cubicBezTo>
                <a:cubicBezTo>
                  <a:pt x="58" y="53"/>
                  <a:pt x="58" y="53"/>
                  <a:pt x="58" y="53"/>
                </a:cubicBezTo>
                <a:cubicBezTo>
                  <a:pt x="58" y="53"/>
                  <a:pt x="58" y="53"/>
                  <a:pt x="58" y="53"/>
                </a:cubicBezTo>
                <a:cubicBezTo>
                  <a:pt x="58" y="53"/>
                  <a:pt x="58" y="53"/>
                  <a:pt x="58" y="53"/>
                </a:cubicBezTo>
                <a:cubicBezTo>
                  <a:pt x="58" y="54"/>
                  <a:pt x="57" y="54"/>
                  <a:pt x="57" y="54"/>
                </a:cubicBezTo>
                <a:cubicBezTo>
                  <a:pt x="57" y="54"/>
                  <a:pt x="57" y="54"/>
                  <a:pt x="57" y="54"/>
                </a:cubicBezTo>
                <a:cubicBezTo>
                  <a:pt x="53" y="54"/>
                  <a:pt x="53" y="54"/>
                  <a:pt x="53" y="54"/>
                </a:cubicBezTo>
                <a:cubicBezTo>
                  <a:pt x="53" y="54"/>
                  <a:pt x="53" y="54"/>
                  <a:pt x="53" y="54"/>
                </a:cubicBezTo>
                <a:cubicBezTo>
                  <a:pt x="53" y="54"/>
                  <a:pt x="53" y="54"/>
                  <a:pt x="53" y="53"/>
                </a:cubicBezTo>
                <a:cubicBezTo>
                  <a:pt x="53" y="53"/>
                  <a:pt x="52" y="53"/>
                  <a:pt x="52" y="53"/>
                </a:cubicBezTo>
                <a:cubicBezTo>
                  <a:pt x="52" y="53"/>
                  <a:pt x="52" y="53"/>
                  <a:pt x="52" y="53"/>
                </a:cubicBezTo>
                <a:cubicBezTo>
                  <a:pt x="52" y="52"/>
                  <a:pt x="52" y="52"/>
                  <a:pt x="52" y="52"/>
                </a:cubicBezTo>
                <a:cubicBezTo>
                  <a:pt x="52" y="52"/>
                  <a:pt x="52" y="52"/>
                  <a:pt x="52" y="52"/>
                </a:cubicBezTo>
                <a:close/>
                <a:moveTo>
                  <a:pt x="52" y="51"/>
                </a:moveTo>
                <a:cubicBezTo>
                  <a:pt x="52" y="50"/>
                  <a:pt x="52" y="50"/>
                  <a:pt x="52" y="50"/>
                </a:cubicBezTo>
                <a:cubicBezTo>
                  <a:pt x="52" y="50"/>
                  <a:pt x="52" y="50"/>
                  <a:pt x="52" y="50"/>
                </a:cubicBezTo>
                <a:cubicBezTo>
                  <a:pt x="52" y="50"/>
                  <a:pt x="53" y="50"/>
                  <a:pt x="53" y="50"/>
                </a:cubicBezTo>
                <a:cubicBezTo>
                  <a:pt x="53" y="50"/>
                  <a:pt x="53" y="50"/>
                  <a:pt x="53" y="50"/>
                </a:cubicBezTo>
                <a:cubicBezTo>
                  <a:pt x="53" y="50"/>
                  <a:pt x="53" y="50"/>
                  <a:pt x="53" y="50"/>
                </a:cubicBezTo>
                <a:cubicBezTo>
                  <a:pt x="57" y="50"/>
                  <a:pt x="57" y="50"/>
                  <a:pt x="57" y="50"/>
                </a:cubicBezTo>
                <a:cubicBezTo>
                  <a:pt x="57" y="50"/>
                  <a:pt x="57" y="50"/>
                  <a:pt x="57" y="50"/>
                </a:cubicBezTo>
                <a:cubicBezTo>
                  <a:pt x="57" y="50"/>
                  <a:pt x="57" y="50"/>
                  <a:pt x="57" y="50"/>
                </a:cubicBezTo>
                <a:cubicBezTo>
                  <a:pt x="57" y="50"/>
                  <a:pt x="57" y="50"/>
                  <a:pt x="58" y="50"/>
                </a:cubicBezTo>
                <a:cubicBezTo>
                  <a:pt x="58" y="50"/>
                  <a:pt x="58" y="50"/>
                  <a:pt x="58" y="50"/>
                </a:cubicBezTo>
                <a:cubicBezTo>
                  <a:pt x="58" y="51"/>
                  <a:pt x="58" y="51"/>
                  <a:pt x="58" y="51"/>
                </a:cubicBezTo>
                <a:cubicBezTo>
                  <a:pt x="58" y="51"/>
                  <a:pt x="58" y="51"/>
                  <a:pt x="58" y="51"/>
                </a:cubicBezTo>
                <a:cubicBezTo>
                  <a:pt x="58" y="51"/>
                  <a:pt x="58" y="51"/>
                  <a:pt x="57" y="51"/>
                </a:cubicBezTo>
                <a:cubicBezTo>
                  <a:pt x="57" y="51"/>
                  <a:pt x="57" y="51"/>
                  <a:pt x="57" y="51"/>
                </a:cubicBezTo>
                <a:cubicBezTo>
                  <a:pt x="57" y="51"/>
                  <a:pt x="57" y="51"/>
                  <a:pt x="57" y="51"/>
                </a:cubicBezTo>
                <a:cubicBezTo>
                  <a:pt x="53" y="51"/>
                  <a:pt x="53" y="51"/>
                  <a:pt x="53" y="51"/>
                </a:cubicBezTo>
                <a:cubicBezTo>
                  <a:pt x="53" y="51"/>
                  <a:pt x="53" y="51"/>
                  <a:pt x="53" y="51"/>
                </a:cubicBezTo>
                <a:cubicBezTo>
                  <a:pt x="53" y="51"/>
                  <a:pt x="53" y="51"/>
                  <a:pt x="53" y="51"/>
                </a:cubicBezTo>
                <a:cubicBezTo>
                  <a:pt x="53" y="51"/>
                  <a:pt x="52" y="51"/>
                  <a:pt x="52" y="51"/>
                </a:cubicBezTo>
                <a:cubicBezTo>
                  <a:pt x="52" y="51"/>
                  <a:pt x="52" y="51"/>
                  <a:pt x="52" y="51"/>
                </a:cubicBezTo>
                <a:close/>
                <a:moveTo>
                  <a:pt x="52" y="54"/>
                </a:moveTo>
                <a:cubicBezTo>
                  <a:pt x="52" y="54"/>
                  <a:pt x="53" y="54"/>
                  <a:pt x="53" y="54"/>
                </a:cubicBezTo>
                <a:cubicBezTo>
                  <a:pt x="53" y="54"/>
                  <a:pt x="53" y="54"/>
                  <a:pt x="53" y="54"/>
                </a:cubicBezTo>
                <a:cubicBezTo>
                  <a:pt x="53" y="54"/>
                  <a:pt x="53" y="54"/>
                  <a:pt x="53" y="54"/>
                </a:cubicBezTo>
                <a:cubicBezTo>
                  <a:pt x="57" y="54"/>
                  <a:pt x="57" y="54"/>
                  <a:pt x="57" y="54"/>
                </a:cubicBezTo>
                <a:cubicBezTo>
                  <a:pt x="57" y="54"/>
                  <a:pt x="57" y="54"/>
                  <a:pt x="57" y="54"/>
                </a:cubicBezTo>
                <a:cubicBezTo>
                  <a:pt x="58" y="54"/>
                  <a:pt x="58" y="54"/>
                  <a:pt x="58" y="54"/>
                </a:cubicBezTo>
                <a:cubicBezTo>
                  <a:pt x="58" y="54"/>
                  <a:pt x="58" y="54"/>
                  <a:pt x="58" y="54"/>
                </a:cubicBezTo>
                <a:cubicBezTo>
                  <a:pt x="58" y="54"/>
                  <a:pt x="58" y="54"/>
                  <a:pt x="58" y="55"/>
                </a:cubicBezTo>
                <a:cubicBezTo>
                  <a:pt x="58" y="56"/>
                  <a:pt x="58" y="56"/>
                  <a:pt x="58" y="56"/>
                </a:cubicBezTo>
                <a:cubicBezTo>
                  <a:pt x="58" y="56"/>
                  <a:pt x="58" y="56"/>
                  <a:pt x="58" y="56"/>
                </a:cubicBezTo>
                <a:cubicBezTo>
                  <a:pt x="58" y="56"/>
                  <a:pt x="58" y="56"/>
                  <a:pt x="58" y="56"/>
                </a:cubicBezTo>
                <a:cubicBezTo>
                  <a:pt x="58" y="56"/>
                  <a:pt x="58" y="56"/>
                  <a:pt x="58" y="56"/>
                </a:cubicBezTo>
                <a:cubicBezTo>
                  <a:pt x="57" y="56"/>
                  <a:pt x="57" y="56"/>
                  <a:pt x="57" y="56"/>
                </a:cubicBezTo>
                <a:cubicBezTo>
                  <a:pt x="53" y="56"/>
                  <a:pt x="53" y="56"/>
                  <a:pt x="53" y="56"/>
                </a:cubicBezTo>
                <a:cubicBezTo>
                  <a:pt x="53" y="56"/>
                  <a:pt x="53" y="56"/>
                  <a:pt x="53" y="56"/>
                </a:cubicBezTo>
                <a:cubicBezTo>
                  <a:pt x="53" y="56"/>
                  <a:pt x="53" y="56"/>
                  <a:pt x="53" y="56"/>
                </a:cubicBezTo>
                <a:cubicBezTo>
                  <a:pt x="53" y="56"/>
                  <a:pt x="52" y="56"/>
                  <a:pt x="52" y="56"/>
                </a:cubicBezTo>
                <a:cubicBezTo>
                  <a:pt x="52" y="56"/>
                  <a:pt x="52" y="56"/>
                  <a:pt x="52" y="56"/>
                </a:cubicBezTo>
                <a:cubicBezTo>
                  <a:pt x="52" y="55"/>
                  <a:pt x="52" y="55"/>
                  <a:pt x="52" y="55"/>
                </a:cubicBezTo>
                <a:cubicBezTo>
                  <a:pt x="52" y="54"/>
                  <a:pt x="52" y="54"/>
                  <a:pt x="52" y="54"/>
                </a:cubicBezTo>
                <a:close/>
                <a:moveTo>
                  <a:pt x="52" y="57"/>
                </a:moveTo>
                <a:cubicBezTo>
                  <a:pt x="52" y="57"/>
                  <a:pt x="53" y="57"/>
                  <a:pt x="53" y="57"/>
                </a:cubicBezTo>
                <a:cubicBezTo>
                  <a:pt x="53" y="57"/>
                  <a:pt x="53" y="57"/>
                  <a:pt x="53" y="57"/>
                </a:cubicBezTo>
                <a:cubicBezTo>
                  <a:pt x="53" y="56"/>
                  <a:pt x="53" y="56"/>
                  <a:pt x="53" y="56"/>
                </a:cubicBezTo>
                <a:cubicBezTo>
                  <a:pt x="57" y="56"/>
                  <a:pt x="57" y="56"/>
                  <a:pt x="57" y="56"/>
                </a:cubicBezTo>
                <a:cubicBezTo>
                  <a:pt x="57" y="56"/>
                  <a:pt x="58" y="56"/>
                  <a:pt x="58" y="57"/>
                </a:cubicBezTo>
                <a:cubicBezTo>
                  <a:pt x="58" y="57"/>
                  <a:pt x="58" y="57"/>
                  <a:pt x="58" y="57"/>
                </a:cubicBezTo>
                <a:cubicBezTo>
                  <a:pt x="58" y="57"/>
                  <a:pt x="58" y="57"/>
                  <a:pt x="58" y="57"/>
                </a:cubicBezTo>
                <a:cubicBezTo>
                  <a:pt x="58" y="57"/>
                  <a:pt x="58" y="57"/>
                  <a:pt x="58" y="57"/>
                </a:cubicBezTo>
                <a:cubicBezTo>
                  <a:pt x="58" y="58"/>
                  <a:pt x="58" y="58"/>
                  <a:pt x="58" y="58"/>
                </a:cubicBezTo>
                <a:cubicBezTo>
                  <a:pt x="58" y="58"/>
                  <a:pt x="58" y="58"/>
                  <a:pt x="58" y="58"/>
                </a:cubicBezTo>
                <a:cubicBezTo>
                  <a:pt x="58" y="58"/>
                  <a:pt x="58" y="58"/>
                  <a:pt x="58" y="59"/>
                </a:cubicBezTo>
                <a:cubicBezTo>
                  <a:pt x="58" y="59"/>
                  <a:pt x="58" y="59"/>
                  <a:pt x="58" y="59"/>
                </a:cubicBezTo>
                <a:cubicBezTo>
                  <a:pt x="58" y="59"/>
                  <a:pt x="58" y="59"/>
                  <a:pt x="57" y="59"/>
                </a:cubicBezTo>
                <a:cubicBezTo>
                  <a:pt x="54" y="59"/>
                  <a:pt x="54" y="59"/>
                  <a:pt x="54" y="59"/>
                </a:cubicBezTo>
                <a:cubicBezTo>
                  <a:pt x="53" y="59"/>
                  <a:pt x="53" y="59"/>
                  <a:pt x="53" y="59"/>
                </a:cubicBezTo>
                <a:cubicBezTo>
                  <a:pt x="53" y="59"/>
                  <a:pt x="53" y="59"/>
                  <a:pt x="53" y="59"/>
                </a:cubicBezTo>
                <a:cubicBezTo>
                  <a:pt x="53" y="58"/>
                  <a:pt x="53" y="58"/>
                  <a:pt x="52" y="58"/>
                </a:cubicBezTo>
                <a:cubicBezTo>
                  <a:pt x="52" y="58"/>
                  <a:pt x="52" y="58"/>
                  <a:pt x="52" y="58"/>
                </a:cubicBezTo>
                <a:cubicBezTo>
                  <a:pt x="52" y="57"/>
                  <a:pt x="52" y="57"/>
                  <a:pt x="52" y="57"/>
                </a:cubicBezTo>
                <a:cubicBezTo>
                  <a:pt x="52" y="57"/>
                  <a:pt x="52" y="57"/>
                  <a:pt x="52" y="57"/>
                </a:cubicBezTo>
                <a:close/>
                <a:moveTo>
                  <a:pt x="77" y="51"/>
                </a:moveTo>
                <a:cubicBezTo>
                  <a:pt x="77" y="51"/>
                  <a:pt x="76" y="51"/>
                  <a:pt x="76" y="51"/>
                </a:cubicBezTo>
                <a:cubicBezTo>
                  <a:pt x="76" y="51"/>
                  <a:pt x="76" y="51"/>
                  <a:pt x="76" y="51"/>
                </a:cubicBezTo>
                <a:cubicBezTo>
                  <a:pt x="76" y="50"/>
                  <a:pt x="76" y="50"/>
                  <a:pt x="76" y="50"/>
                </a:cubicBezTo>
                <a:cubicBezTo>
                  <a:pt x="76" y="50"/>
                  <a:pt x="76" y="50"/>
                  <a:pt x="76" y="50"/>
                </a:cubicBezTo>
                <a:cubicBezTo>
                  <a:pt x="76" y="50"/>
                  <a:pt x="76" y="50"/>
                  <a:pt x="76" y="50"/>
                </a:cubicBezTo>
                <a:cubicBezTo>
                  <a:pt x="76" y="50"/>
                  <a:pt x="76" y="50"/>
                  <a:pt x="76" y="50"/>
                </a:cubicBezTo>
                <a:cubicBezTo>
                  <a:pt x="76" y="50"/>
                  <a:pt x="76" y="50"/>
                  <a:pt x="77" y="50"/>
                </a:cubicBezTo>
                <a:cubicBezTo>
                  <a:pt x="80" y="50"/>
                  <a:pt x="80" y="50"/>
                  <a:pt x="80" y="50"/>
                </a:cubicBezTo>
                <a:cubicBezTo>
                  <a:pt x="80" y="50"/>
                  <a:pt x="80" y="50"/>
                  <a:pt x="80" y="50"/>
                </a:cubicBezTo>
                <a:cubicBezTo>
                  <a:pt x="80" y="50"/>
                  <a:pt x="81" y="50"/>
                  <a:pt x="81" y="50"/>
                </a:cubicBezTo>
                <a:cubicBezTo>
                  <a:pt x="81" y="50"/>
                  <a:pt x="81" y="50"/>
                  <a:pt x="81" y="50"/>
                </a:cubicBezTo>
                <a:cubicBezTo>
                  <a:pt x="81" y="50"/>
                  <a:pt x="81" y="50"/>
                  <a:pt x="81" y="50"/>
                </a:cubicBezTo>
                <a:cubicBezTo>
                  <a:pt x="82" y="51"/>
                  <a:pt x="82" y="51"/>
                  <a:pt x="82" y="51"/>
                </a:cubicBezTo>
                <a:cubicBezTo>
                  <a:pt x="82" y="51"/>
                  <a:pt x="82" y="51"/>
                  <a:pt x="82" y="51"/>
                </a:cubicBezTo>
                <a:cubicBezTo>
                  <a:pt x="82" y="51"/>
                  <a:pt x="82" y="51"/>
                  <a:pt x="81" y="51"/>
                </a:cubicBezTo>
                <a:cubicBezTo>
                  <a:pt x="81" y="51"/>
                  <a:pt x="81" y="51"/>
                  <a:pt x="81" y="51"/>
                </a:cubicBezTo>
                <a:cubicBezTo>
                  <a:pt x="81" y="51"/>
                  <a:pt x="81" y="51"/>
                  <a:pt x="81" y="51"/>
                </a:cubicBezTo>
                <a:cubicBezTo>
                  <a:pt x="77" y="51"/>
                  <a:pt x="77" y="51"/>
                  <a:pt x="77" y="51"/>
                </a:cubicBezTo>
                <a:cubicBezTo>
                  <a:pt x="77" y="51"/>
                  <a:pt x="77" y="51"/>
                  <a:pt x="77" y="51"/>
                </a:cubicBezTo>
                <a:cubicBezTo>
                  <a:pt x="77" y="51"/>
                  <a:pt x="77" y="51"/>
                  <a:pt x="77" y="51"/>
                </a:cubicBezTo>
                <a:close/>
                <a:moveTo>
                  <a:pt x="77" y="54"/>
                </a:moveTo>
                <a:cubicBezTo>
                  <a:pt x="77" y="54"/>
                  <a:pt x="77" y="54"/>
                  <a:pt x="77" y="54"/>
                </a:cubicBezTo>
                <a:cubicBezTo>
                  <a:pt x="77" y="54"/>
                  <a:pt x="77" y="54"/>
                  <a:pt x="77" y="55"/>
                </a:cubicBezTo>
                <a:cubicBezTo>
                  <a:pt x="78" y="56"/>
                  <a:pt x="78" y="56"/>
                  <a:pt x="78" y="56"/>
                </a:cubicBezTo>
                <a:cubicBezTo>
                  <a:pt x="78" y="56"/>
                  <a:pt x="78" y="56"/>
                  <a:pt x="78" y="56"/>
                </a:cubicBezTo>
                <a:cubicBezTo>
                  <a:pt x="78" y="56"/>
                  <a:pt x="78" y="56"/>
                  <a:pt x="78" y="56"/>
                </a:cubicBezTo>
                <a:cubicBezTo>
                  <a:pt x="77" y="56"/>
                  <a:pt x="77" y="56"/>
                  <a:pt x="77" y="56"/>
                </a:cubicBezTo>
                <a:cubicBezTo>
                  <a:pt x="77" y="56"/>
                  <a:pt x="77" y="56"/>
                  <a:pt x="77" y="56"/>
                </a:cubicBezTo>
                <a:cubicBezTo>
                  <a:pt x="73" y="56"/>
                  <a:pt x="73" y="56"/>
                  <a:pt x="73" y="56"/>
                </a:cubicBezTo>
                <a:cubicBezTo>
                  <a:pt x="73" y="56"/>
                  <a:pt x="73" y="56"/>
                  <a:pt x="73" y="56"/>
                </a:cubicBezTo>
                <a:cubicBezTo>
                  <a:pt x="73" y="56"/>
                  <a:pt x="72" y="56"/>
                  <a:pt x="72" y="56"/>
                </a:cubicBezTo>
                <a:cubicBezTo>
                  <a:pt x="72" y="56"/>
                  <a:pt x="72" y="56"/>
                  <a:pt x="72" y="56"/>
                </a:cubicBezTo>
                <a:cubicBezTo>
                  <a:pt x="72" y="56"/>
                  <a:pt x="72" y="56"/>
                  <a:pt x="72" y="56"/>
                </a:cubicBezTo>
                <a:cubicBezTo>
                  <a:pt x="71" y="55"/>
                  <a:pt x="71" y="55"/>
                  <a:pt x="71" y="55"/>
                </a:cubicBezTo>
                <a:cubicBezTo>
                  <a:pt x="71" y="54"/>
                  <a:pt x="71" y="54"/>
                  <a:pt x="72" y="54"/>
                </a:cubicBezTo>
                <a:cubicBezTo>
                  <a:pt x="72" y="54"/>
                  <a:pt x="72" y="54"/>
                  <a:pt x="72" y="54"/>
                </a:cubicBezTo>
                <a:cubicBezTo>
                  <a:pt x="72" y="54"/>
                  <a:pt x="72" y="54"/>
                  <a:pt x="72" y="54"/>
                </a:cubicBezTo>
                <a:cubicBezTo>
                  <a:pt x="72" y="54"/>
                  <a:pt x="72" y="54"/>
                  <a:pt x="72" y="54"/>
                </a:cubicBezTo>
                <a:cubicBezTo>
                  <a:pt x="76" y="54"/>
                  <a:pt x="76" y="54"/>
                  <a:pt x="76" y="54"/>
                </a:cubicBezTo>
                <a:cubicBezTo>
                  <a:pt x="76" y="54"/>
                  <a:pt x="76" y="54"/>
                  <a:pt x="76" y="54"/>
                </a:cubicBezTo>
                <a:cubicBezTo>
                  <a:pt x="77" y="54"/>
                  <a:pt x="77" y="54"/>
                  <a:pt x="77" y="54"/>
                </a:cubicBezTo>
                <a:close/>
                <a:moveTo>
                  <a:pt x="76" y="52"/>
                </a:moveTo>
                <a:cubicBezTo>
                  <a:pt x="76" y="52"/>
                  <a:pt x="76" y="52"/>
                  <a:pt x="76" y="52"/>
                </a:cubicBezTo>
                <a:cubicBezTo>
                  <a:pt x="77" y="53"/>
                  <a:pt x="77" y="53"/>
                  <a:pt x="77" y="53"/>
                </a:cubicBezTo>
                <a:cubicBezTo>
                  <a:pt x="77" y="53"/>
                  <a:pt x="77" y="53"/>
                  <a:pt x="77" y="53"/>
                </a:cubicBezTo>
                <a:cubicBezTo>
                  <a:pt x="77" y="53"/>
                  <a:pt x="77" y="53"/>
                  <a:pt x="76" y="53"/>
                </a:cubicBezTo>
                <a:cubicBezTo>
                  <a:pt x="76" y="54"/>
                  <a:pt x="76" y="54"/>
                  <a:pt x="76" y="54"/>
                </a:cubicBezTo>
                <a:cubicBezTo>
                  <a:pt x="76" y="54"/>
                  <a:pt x="76" y="54"/>
                  <a:pt x="76" y="54"/>
                </a:cubicBezTo>
                <a:cubicBezTo>
                  <a:pt x="72" y="54"/>
                  <a:pt x="72" y="54"/>
                  <a:pt x="72" y="54"/>
                </a:cubicBezTo>
                <a:cubicBezTo>
                  <a:pt x="72" y="54"/>
                  <a:pt x="72" y="54"/>
                  <a:pt x="72" y="54"/>
                </a:cubicBezTo>
                <a:cubicBezTo>
                  <a:pt x="72" y="54"/>
                  <a:pt x="72" y="54"/>
                  <a:pt x="71" y="53"/>
                </a:cubicBezTo>
                <a:cubicBezTo>
                  <a:pt x="71" y="53"/>
                  <a:pt x="71" y="53"/>
                  <a:pt x="71" y="53"/>
                </a:cubicBezTo>
                <a:cubicBezTo>
                  <a:pt x="71" y="53"/>
                  <a:pt x="71" y="53"/>
                  <a:pt x="71" y="53"/>
                </a:cubicBezTo>
                <a:cubicBezTo>
                  <a:pt x="71" y="52"/>
                  <a:pt x="71" y="52"/>
                  <a:pt x="71" y="52"/>
                </a:cubicBezTo>
                <a:cubicBezTo>
                  <a:pt x="71" y="52"/>
                  <a:pt x="71" y="52"/>
                  <a:pt x="71" y="52"/>
                </a:cubicBezTo>
                <a:cubicBezTo>
                  <a:pt x="71" y="52"/>
                  <a:pt x="71" y="52"/>
                  <a:pt x="71" y="52"/>
                </a:cubicBezTo>
                <a:cubicBezTo>
                  <a:pt x="71" y="52"/>
                  <a:pt x="71" y="52"/>
                  <a:pt x="71" y="52"/>
                </a:cubicBezTo>
                <a:cubicBezTo>
                  <a:pt x="71" y="52"/>
                  <a:pt x="71" y="52"/>
                  <a:pt x="72" y="52"/>
                </a:cubicBezTo>
                <a:cubicBezTo>
                  <a:pt x="75" y="52"/>
                  <a:pt x="75" y="52"/>
                  <a:pt x="75" y="52"/>
                </a:cubicBezTo>
                <a:cubicBezTo>
                  <a:pt x="75" y="52"/>
                  <a:pt x="75" y="52"/>
                  <a:pt x="75" y="52"/>
                </a:cubicBezTo>
                <a:cubicBezTo>
                  <a:pt x="76" y="52"/>
                  <a:pt x="76" y="52"/>
                  <a:pt x="76" y="52"/>
                </a:cubicBezTo>
                <a:cubicBezTo>
                  <a:pt x="76" y="52"/>
                  <a:pt x="76" y="52"/>
                  <a:pt x="76" y="52"/>
                </a:cubicBezTo>
                <a:close/>
                <a:moveTo>
                  <a:pt x="71" y="56"/>
                </a:moveTo>
                <a:cubicBezTo>
                  <a:pt x="71" y="56"/>
                  <a:pt x="71" y="56"/>
                  <a:pt x="71" y="56"/>
                </a:cubicBezTo>
                <a:cubicBezTo>
                  <a:pt x="71" y="56"/>
                  <a:pt x="71" y="56"/>
                  <a:pt x="71" y="56"/>
                </a:cubicBezTo>
                <a:cubicBezTo>
                  <a:pt x="71" y="56"/>
                  <a:pt x="71" y="56"/>
                  <a:pt x="71" y="56"/>
                </a:cubicBezTo>
                <a:cubicBezTo>
                  <a:pt x="71" y="56"/>
                  <a:pt x="70" y="56"/>
                  <a:pt x="70" y="56"/>
                </a:cubicBezTo>
                <a:cubicBezTo>
                  <a:pt x="67" y="56"/>
                  <a:pt x="67" y="56"/>
                  <a:pt x="67" y="56"/>
                </a:cubicBezTo>
                <a:cubicBezTo>
                  <a:pt x="66" y="56"/>
                  <a:pt x="66" y="56"/>
                  <a:pt x="66" y="56"/>
                </a:cubicBezTo>
                <a:cubicBezTo>
                  <a:pt x="66" y="56"/>
                  <a:pt x="66" y="56"/>
                  <a:pt x="66" y="56"/>
                </a:cubicBezTo>
                <a:cubicBezTo>
                  <a:pt x="66" y="56"/>
                  <a:pt x="66" y="56"/>
                  <a:pt x="65" y="56"/>
                </a:cubicBezTo>
                <a:cubicBezTo>
                  <a:pt x="65" y="56"/>
                  <a:pt x="65" y="56"/>
                  <a:pt x="65" y="56"/>
                </a:cubicBezTo>
                <a:cubicBezTo>
                  <a:pt x="65" y="55"/>
                  <a:pt x="65" y="55"/>
                  <a:pt x="65" y="55"/>
                </a:cubicBezTo>
                <a:cubicBezTo>
                  <a:pt x="65" y="54"/>
                  <a:pt x="65" y="54"/>
                  <a:pt x="65" y="54"/>
                </a:cubicBezTo>
                <a:cubicBezTo>
                  <a:pt x="65" y="54"/>
                  <a:pt x="65" y="54"/>
                  <a:pt x="65" y="54"/>
                </a:cubicBezTo>
                <a:cubicBezTo>
                  <a:pt x="65" y="54"/>
                  <a:pt x="66" y="54"/>
                  <a:pt x="66" y="54"/>
                </a:cubicBezTo>
                <a:cubicBezTo>
                  <a:pt x="66" y="54"/>
                  <a:pt x="66" y="54"/>
                  <a:pt x="66" y="54"/>
                </a:cubicBezTo>
                <a:cubicBezTo>
                  <a:pt x="70" y="54"/>
                  <a:pt x="70" y="54"/>
                  <a:pt x="70" y="54"/>
                </a:cubicBezTo>
                <a:cubicBezTo>
                  <a:pt x="70" y="54"/>
                  <a:pt x="70" y="54"/>
                  <a:pt x="70" y="54"/>
                </a:cubicBezTo>
                <a:cubicBezTo>
                  <a:pt x="70" y="54"/>
                  <a:pt x="70" y="54"/>
                  <a:pt x="70" y="54"/>
                </a:cubicBezTo>
                <a:cubicBezTo>
                  <a:pt x="71" y="54"/>
                  <a:pt x="71" y="54"/>
                  <a:pt x="71" y="54"/>
                </a:cubicBezTo>
                <a:cubicBezTo>
                  <a:pt x="71" y="54"/>
                  <a:pt x="71" y="54"/>
                  <a:pt x="71" y="55"/>
                </a:cubicBezTo>
                <a:lnTo>
                  <a:pt x="71" y="56"/>
                </a:lnTo>
                <a:close/>
                <a:moveTo>
                  <a:pt x="76" y="51"/>
                </a:moveTo>
                <a:cubicBezTo>
                  <a:pt x="76" y="51"/>
                  <a:pt x="76" y="51"/>
                  <a:pt x="75" y="51"/>
                </a:cubicBezTo>
                <a:cubicBezTo>
                  <a:pt x="75" y="51"/>
                  <a:pt x="75" y="51"/>
                  <a:pt x="75" y="51"/>
                </a:cubicBezTo>
                <a:cubicBezTo>
                  <a:pt x="75" y="51"/>
                  <a:pt x="75" y="51"/>
                  <a:pt x="75" y="51"/>
                </a:cubicBezTo>
                <a:cubicBezTo>
                  <a:pt x="71" y="51"/>
                  <a:pt x="71" y="51"/>
                  <a:pt x="71" y="51"/>
                </a:cubicBezTo>
                <a:cubicBezTo>
                  <a:pt x="71" y="51"/>
                  <a:pt x="71" y="51"/>
                  <a:pt x="71" y="51"/>
                </a:cubicBezTo>
                <a:cubicBezTo>
                  <a:pt x="71" y="51"/>
                  <a:pt x="71" y="51"/>
                  <a:pt x="71" y="51"/>
                </a:cubicBezTo>
                <a:cubicBezTo>
                  <a:pt x="71" y="51"/>
                  <a:pt x="70" y="51"/>
                  <a:pt x="70" y="51"/>
                </a:cubicBezTo>
                <a:cubicBezTo>
                  <a:pt x="70" y="51"/>
                  <a:pt x="70" y="51"/>
                  <a:pt x="70" y="51"/>
                </a:cubicBezTo>
                <a:cubicBezTo>
                  <a:pt x="70" y="50"/>
                  <a:pt x="70" y="50"/>
                  <a:pt x="70" y="50"/>
                </a:cubicBezTo>
                <a:cubicBezTo>
                  <a:pt x="70" y="50"/>
                  <a:pt x="70" y="50"/>
                  <a:pt x="70" y="50"/>
                </a:cubicBezTo>
                <a:cubicBezTo>
                  <a:pt x="70" y="50"/>
                  <a:pt x="70" y="50"/>
                  <a:pt x="70" y="50"/>
                </a:cubicBezTo>
                <a:cubicBezTo>
                  <a:pt x="70" y="50"/>
                  <a:pt x="70" y="50"/>
                  <a:pt x="70" y="50"/>
                </a:cubicBezTo>
                <a:cubicBezTo>
                  <a:pt x="71" y="50"/>
                  <a:pt x="71" y="50"/>
                  <a:pt x="71" y="50"/>
                </a:cubicBezTo>
                <a:cubicBezTo>
                  <a:pt x="74" y="50"/>
                  <a:pt x="74" y="50"/>
                  <a:pt x="74" y="50"/>
                </a:cubicBezTo>
                <a:cubicBezTo>
                  <a:pt x="74" y="50"/>
                  <a:pt x="74" y="50"/>
                  <a:pt x="74" y="50"/>
                </a:cubicBezTo>
                <a:cubicBezTo>
                  <a:pt x="75" y="50"/>
                  <a:pt x="75" y="50"/>
                  <a:pt x="75" y="50"/>
                </a:cubicBezTo>
                <a:cubicBezTo>
                  <a:pt x="75" y="50"/>
                  <a:pt x="75" y="50"/>
                  <a:pt x="75" y="50"/>
                </a:cubicBezTo>
                <a:cubicBezTo>
                  <a:pt x="75" y="50"/>
                  <a:pt x="75" y="50"/>
                  <a:pt x="75" y="50"/>
                </a:cubicBezTo>
                <a:cubicBezTo>
                  <a:pt x="76" y="51"/>
                  <a:pt x="76" y="51"/>
                  <a:pt x="76" y="51"/>
                </a:cubicBezTo>
                <a:cubicBezTo>
                  <a:pt x="76" y="51"/>
                  <a:pt x="76" y="51"/>
                  <a:pt x="76" y="51"/>
                </a:cubicBezTo>
                <a:close/>
                <a:moveTo>
                  <a:pt x="70" y="52"/>
                </a:moveTo>
                <a:cubicBezTo>
                  <a:pt x="70" y="53"/>
                  <a:pt x="70" y="53"/>
                  <a:pt x="70" y="53"/>
                </a:cubicBezTo>
                <a:cubicBezTo>
                  <a:pt x="70" y="53"/>
                  <a:pt x="70" y="53"/>
                  <a:pt x="70" y="53"/>
                </a:cubicBezTo>
                <a:cubicBezTo>
                  <a:pt x="70" y="53"/>
                  <a:pt x="70" y="53"/>
                  <a:pt x="70" y="53"/>
                </a:cubicBezTo>
                <a:cubicBezTo>
                  <a:pt x="70" y="54"/>
                  <a:pt x="70" y="54"/>
                  <a:pt x="70" y="54"/>
                </a:cubicBezTo>
                <a:cubicBezTo>
                  <a:pt x="70" y="54"/>
                  <a:pt x="70" y="54"/>
                  <a:pt x="70" y="54"/>
                </a:cubicBezTo>
                <a:cubicBezTo>
                  <a:pt x="66" y="54"/>
                  <a:pt x="66" y="54"/>
                  <a:pt x="66" y="54"/>
                </a:cubicBezTo>
                <a:cubicBezTo>
                  <a:pt x="66" y="54"/>
                  <a:pt x="66" y="54"/>
                  <a:pt x="66" y="54"/>
                </a:cubicBezTo>
                <a:cubicBezTo>
                  <a:pt x="65" y="54"/>
                  <a:pt x="65" y="54"/>
                  <a:pt x="65" y="53"/>
                </a:cubicBezTo>
                <a:cubicBezTo>
                  <a:pt x="65" y="53"/>
                  <a:pt x="65" y="53"/>
                  <a:pt x="65" y="53"/>
                </a:cubicBezTo>
                <a:cubicBezTo>
                  <a:pt x="65" y="53"/>
                  <a:pt x="65" y="53"/>
                  <a:pt x="65" y="53"/>
                </a:cubicBezTo>
                <a:cubicBezTo>
                  <a:pt x="65" y="52"/>
                  <a:pt x="65" y="52"/>
                  <a:pt x="65" y="52"/>
                </a:cubicBezTo>
                <a:cubicBezTo>
                  <a:pt x="65" y="52"/>
                  <a:pt x="65" y="52"/>
                  <a:pt x="65" y="52"/>
                </a:cubicBezTo>
                <a:cubicBezTo>
                  <a:pt x="65" y="52"/>
                  <a:pt x="65" y="52"/>
                  <a:pt x="65" y="52"/>
                </a:cubicBezTo>
                <a:cubicBezTo>
                  <a:pt x="65" y="52"/>
                  <a:pt x="65" y="52"/>
                  <a:pt x="65" y="52"/>
                </a:cubicBezTo>
                <a:cubicBezTo>
                  <a:pt x="65" y="52"/>
                  <a:pt x="65" y="52"/>
                  <a:pt x="65" y="52"/>
                </a:cubicBezTo>
                <a:cubicBezTo>
                  <a:pt x="69" y="52"/>
                  <a:pt x="69" y="52"/>
                  <a:pt x="69" y="52"/>
                </a:cubicBezTo>
                <a:cubicBezTo>
                  <a:pt x="69" y="52"/>
                  <a:pt x="69" y="52"/>
                  <a:pt x="69" y="52"/>
                </a:cubicBezTo>
                <a:cubicBezTo>
                  <a:pt x="69" y="52"/>
                  <a:pt x="70" y="52"/>
                  <a:pt x="70" y="52"/>
                </a:cubicBezTo>
                <a:cubicBezTo>
                  <a:pt x="70" y="52"/>
                  <a:pt x="70" y="52"/>
                  <a:pt x="70" y="52"/>
                </a:cubicBezTo>
                <a:cubicBezTo>
                  <a:pt x="70" y="52"/>
                  <a:pt x="70" y="52"/>
                  <a:pt x="70" y="52"/>
                </a:cubicBezTo>
                <a:close/>
                <a:moveTo>
                  <a:pt x="70" y="51"/>
                </a:moveTo>
                <a:cubicBezTo>
                  <a:pt x="70" y="51"/>
                  <a:pt x="70" y="51"/>
                  <a:pt x="69" y="51"/>
                </a:cubicBezTo>
                <a:cubicBezTo>
                  <a:pt x="69" y="51"/>
                  <a:pt x="69" y="51"/>
                  <a:pt x="69" y="51"/>
                </a:cubicBezTo>
                <a:cubicBezTo>
                  <a:pt x="69" y="51"/>
                  <a:pt x="69" y="51"/>
                  <a:pt x="69" y="51"/>
                </a:cubicBezTo>
                <a:cubicBezTo>
                  <a:pt x="65" y="51"/>
                  <a:pt x="65" y="51"/>
                  <a:pt x="65" y="51"/>
                </a:cubicBezTo>
                <a:cubicBezTo>
                  <a:pt x="65" y="51"/>
                  <a:pt x="65" y="51"/>
                  <a:pt x="65" y="51"/>
                </a:cubicBezTo>
                <a:cubicBezTo>
                  <a:pt x="65" y="51"/>
                  <a:pt x="65" y="51"/>
                  <a:pt x="65" y="51"/>
                </a:cubicBezTo>
                <a:cubicBezTo>
                  <a:pt x="65" y="51"/>
                  <a:pt x="64" y="51"/>
                  <a:pt x="64" y="51"/>
                </a:cubicBezTo>
                <a:cubicBezTo>
                  <a:pt x="64" y="51"/>
                  <a:pt x="64" y="51"/>
                  <a:pt x="64" y="51"/>
                </a:cubicBezTo>
                <a:cubicBezTo>
                  <a:pt x="64" y="50"/>
                  <a:pt x="64" y="50"/>
                  <a:pt x="64" y="50"/>
                </a:cubicBezTo>
                <a:cubicBezTo>
                  <a:pt x="64" y="50"/>
                  <a:pt x="64" y="50"/>
                  <a:pt x="64" y="50"/>
                </a:cubicBezTo>
                <a:cubicBezTo>
                  <a:pt x="64" y="50"/>
                  <a:pt x="64" y="50"/>
                  <a:pt x="64" y="50"/>
                </a:cubicBezTo>
                <a:cubicBezTo>
                  <a:pt x="64" y="50"/>
                  <a:pt x="64" y="50"/>
                  <a:pt x="65" y="50"/>
                </a:cubicBezTo>
                <a:cubicBezTo>
                  <a:pt x="65" y="50"/>
                  <a:pt x="65" y="50"/>
                  <a:pt x="65" y="50"/>
                </a:cubicBezTo>
                <a:cubicBezTo>
                  <a:pt x="68" y="50"/>
                  <a:pt x="68" y="50"/>
                  <a:pt x="68" y="50"/>
                </a:cubicBezTo>
                <a:cubicBezTo>
                  <a:pt x="68" y="50"/>
                  <a:pt x="69" y="50"/>
                  <a:pt x="69" y="50"/>
                </a:cubicBezTo>
                <a:cubicBezTo>
                  <a:pt x="69" y="50"/>
                  <a:pt x="69" y="50"/>
                  <a:pt x="69" y="50"/>
                </a:cubicBezTo>
                <a:cubicBezTo>
                  <a:pt x="69" y="50"/>
                  <a:pt x="69" y="50"/>
                  <a:pt x="69" y="50"/>
                </a:cubicBezTo>
                <a:cubicBezTo>
                  <a:pt x="69" y="50"/>
                  <a:pt x="69" y="50"/>
                  <a:pt x="69" y="50"/>
                </a:cubicBezTo>
                <a:cubicBezTo>
                  <a:pt x="70" y="51"/>
                  <a:pt x="70" y="51"/>
                  <a:pt x="70" y="51"/>
                </a:cubicBezTo>
                <a:cubicBezTo>
                  <a:pt x="70" y="51"/>
                  <a:pt x="70" y="51"/>
                  <a:pt x="70" y="51"/>
                </a:cubicBezTo>
                <a:close/>
                <a:moveTo>
                  <a:pt x="64" y="53"/>
                </a:moveTo>
                <a:cubicBezTo>
                  <a:pt x="64" y="53"/>
                  <a:pt x="64" y="53"/>
                  <a:pt x="64" y="53"/>
                </a:cubicBezTo>
                <a:cubicBezTo>
                  <a:pt x="64" y="53"/>
                  <a:pt x="64" y="53"/>
                  <a:pt x="64" y="53"/>
                </a:cubicBezTo>
                <a:cubicBezTo>
                  <a:pt x="64" y="54"/>
                  <a:pt x="64" y="54"/>
                  <a:pt x="64" y="54"/>
                </a:cubicBezTo>
                <a:cubicBezTo>
                  <a:pt x="64" y="54"/>
                  <a:pt x="63" y="54"/>
                  <a:pt x="63" y="54"/>
                </a:cubicBezTo>
                <a:cubicBezTo>
                  <a:pt x="60" y="54"/>
                  <a:pt x="60" y="54"/>
                  <a:pt x="60" y="54"/>
                </a:cubicBezTo>
                <a:cubicBezTo>
                  <a:pt x="60" y="54"/>
                  <a:pt x="59" y="54"/>
                  <a:pt x="59" y="54"/>
                </a:cubicBezTo>
                <a:cubicBezTo>
                  <a:pt x="59" y="54"/>
                  <a:pt x="59" y="54"/>
                  <a:pt x="59" y="53"/>
                </a:cubicBezTo>
                <a:cubicBezTo>
                  <a:pt x="59" y="53"/>
                  <a:pt x="59" y="53"/>
                  <a:pt x="59" y="53"/>
                </a:cubicBezTo>
                <a:cubicBezTo>
                  <a:pt x="59" y="53"/>
                  <a:pt x="59" y="53"/>
                  <a:pt x="59" y="53"/>
                </a:cubicBezTo>
                <a:cubicBezTo>
                  <a:pt x="58" y="52"/>
                  <a:pt x="58" y="52"/>
                  <a:pt x="58" y="52"/>
                </a:cubicBezTo>
                <a:cubicBezTo>
                  <a:pt x="58" y="52"/>
                  <a:pt x="58" y="52"/>
                  <a:pt x="59" y="52"/>
                </a:cubicBezTo>
                <a:cubicBezTo>
                  <a:pt x="59" y="52"/>
                  <a:pt x="59" y="52"/>
                  <a:pt x="59" y="52"/>
                </a:cubicBezTo>
                <a:cubicBezTo>
                  <a:pt x="59" y="52"/>
                  <a:pt x="59" y="52"/>
                  <a:pt x="59" y="52"/>
                </a:cubicBezTo>
                <a:cubicBezTo>
                  <a:pt x="59" y="52"/>
                  <a:pt x="59" y="52"/>
                  <a:pt x="59" y="52"/>
                </a:cubicBezTo>
                <a:cubicBezTo>
                  <a:pt x="63" y="52"/>
                  <a:pt x="63" y="52"/>
                  <a:pt x="63" y="52"/>
                </a:cubicBezTo>
                <a:cubicBezTo>
                  <a:pt x="63" y="52"/>
                  <a:pt x="63" y="52"/>
                  <a:pt x="63" y="52"/>
                </a:cubicBezTo>
                <a:cubicBezTo>
                  <a:pt x="63" y="52"/>
                  <a:pt x="63" y="52"/>
                  <a:pt x="64" y="52"/>
                </a:cubicBezTo>
                <a:cubicBezTo>
                  <a:pt x="64" y="52"/>
                  <a:pt x="64" y="52"/>
                  <a:pt x="64" y="52"/>
                </a:cubicBezTo>
                <a:cubicBezTo>
                  <a:pt x="64" y="52"/>
                  <a:pt x="64" y="52"/>
                  <a:pt x="64" y="52"/>
                </a:cubicBezTo>
                <a:lnTo>
                  <a:pt x="64" y="53"/>
                </a:lnTo>
                <a:close/>
                <a:moveTo>
                  <a:pt x="64" y="51"/>
                </a:moveTo>
                <a:cubicBezTo>
                  <a:pt x="64" y="51"/>
                  <a:pt x="64" y="51"/>
                  <a:pt x="63" y="51"/>
                </a:cubicBezTo>
                <a:cubicBezTo>
                  <a:pt x="63" y="51"/>
                  <a:pt x="63" y="51"/>
                  <a:pt x="63" y="51"/>
                </a:cubicBezTo>
                <a:cubicBezTo>
                  <a:pt x="63" y="51"/>
                  <a:pt x="63" y="51"/>
                  <a:pt x="63" y="51"/>
                </a:cubicBezTo>
                <a:cubicBezTo>
                  <a:pt x="59" y="51"/>
                  <a:pt x="59" y="51"/>
                  <a:pt x="59" y="51"/>
                </a:cubicBezTo>
                <a:cubicBezTo>
                  <a:pt x="59" y="51"/>
                  <a:pt x="59" y="51"/>
                  <a:pt x="59" y="51"/>
                </a:cubicBezTo>
                <a:cubicBezTo>
                  <a:pt x="59" y="51"/>
                  <a:pt x="59" y="51"/>
                  <a:pt x="59" y="51"/>
                </a:cubicBezTo>
                <a:cubicBezTo>
                  <a:pt x="59" y="51"/>
                  <a:pt x="58" y="51"/>
                  <a:pt x="58" y="51"/>
                </a:cubicBezTo>
                <a:cubicBezTo>
                  <a:pt x="58" y="51"/>
                  <a:pt x="58" y="51"/>
                  <a:pt x="58" y="51"/>
                </a:cubicBezTo>
                <a:cubicBezTo>
                  <a:pt x="58" y="50"/>
                  <a:pt x="58" y="50"/>
                  <a:pt x="58" y="50"/>
                </a:cubicBezTo>
                <a:cubicBezTo>
                  <a:pt x="58" y="50"/>
                  <a:pt x="58" y="50"/>
                  <a:pt x="58" y="50"/>
                </a:cubicBezTo>
                <a:cubicBezTo>
                  <a:pt x="58" y="50"/>
                  <a:pt x="58" y="50"/>
                  <a:pt x="58" y="50"/>
                </a:cubicBezTo>
                <a:cubicBezTo>
                  <a:pt x="59" y="50"/>
                  <a:pt x="59" y="50"/>
                  <a:pt x="59" y="50"/>
                </a:cubicBezTo>
                <a:cubicBezTo>
                  <a:pt x="59" y="50"/>
                  <a:pt x="59" y="50"/>
                  <a:pt x="59" y="50"/>
                </a:cubicBezTo>
                <a:cubicBezTo>
                  <a:pt x="62" y="50"/>
                  <a:pt x="62" y="50"/>
                  <a:pt x="62" y="50"/>
                </a:cubicBezTo>
                <a:cubicBezTo>
                  <a:pt x="63" y="50"/>
                  <a:pt x="63" y="50"/>
                  <a:pt x="63" y="50"/>
                </a:cubicBezTo>
                <a:cubicBezTo>
                  <a:pt x="63" y="50"/>
                  <a:pt x="63" y="50"/>
                  <a:pt x="63" y="50"/>
                </a:cubicBezTo>
                <a:cubicBezTo>
                  <a:pt x="63" y="50"/>
                  <a:pt x="63" y="50"/>
                  <a:pt x="63" y="50"/>
                </a:cubicBezTo>
                <a:cubicBezTo>
                  <a:pt x="63" y="50"/>
                  <a:pt x="63" y="50"/>
                  <a:pt x="63" y="50"/>
                </a:cubicBezTo>
                <a:cubicBezTo>
                  <a:pt x="64" y="51"/>
                  <a:pt x="64" y="51"/>
                  <a:pt x="64" y="51"/>
                </a:cubicBezTo>
                <a:cubicBezTo>
                  <a:pt x="64" y="51"/>
                  <a:pt x="64" y="51"/>
                  <a:pt x="64" y="51"/>
                </a:cubicBezTo>
                <a:close/>
                <a:moveTo>
                  <a:pt x="52" y="60"/>
                </a:moveTo>
                <a:cubicBezTo>
                  <a:pt x="53" y="59"/>
                  <a:pt x="53" y="59"/>
                  <a:pt x="53" y="59"/>
                </a:cubicBezTo>
                <a:cubicBezTo>
                  <a:pt x="53" y="59"/>
                  <a:pt x="53" y="59"/>
                  <a:pt x="53" y="59"/>
                </a:cubicBezTo>
                <a:cubicBezTo>
                  <a:pt x="53" y="59"/>
                  <a:pt x="53" y="59"/>
                  <a:pt x="54" y="59"/>
                </a:cubicBezTo>
                <a:cubicBezTo>
                  <a:pt x="57" y="59"/>
                  <a:pt x="57" y="59"/>
                  <a:pt x="57" y="59"/>
                </a:cubicBezTo>
                <a:cubicBezTo>
                  <a:pt x="58" y="59"/>
                  <a:pt x="58" y="59"/>
                  <a:pt x="58" y="59"/>
                </a:cubicBezTo>
                <a:cubicBezTo>
                  <a:pt x="58" y="59"/>
                  <a:pt x="58" y="59"/>
                  <a:pt x="58" y="59"/>
                </a:cubicBezTo>
                <a:cubicBezTo>
                  <a:pt x="58" y="59"/>
                  <a:pt x="58" y="59"/>
                  <a:pt x="59" y="60"/>
                </a:cubicBezTo>
                <a:cubicBezTo>
                  <a:pt x="59" y="60"/>
                  <a:pt x="59" y="60"/>
                  <a:pt x="59" y="60"/>
                </a:cubicBezTo>
                <a:cubicBezTo>
                  <a:pt x="59" y="61"/>
                  <a:pt x="59" y="61"/>
                  <a:pt x="59" y="61"/>
                </a:cubicBezTo>
                <a:cubicBezTo>
                  <a:pt x="59" y="61"/>
                  <a:pt x="59" y="61"/>
                  <a:pt x="59" y="61"/>
                </a:cubicBezTo>
                <a:cubicBezTo>
                  <a:pt x="59" y="61"/>
                  <a:pt x="59" y="61"/>
                  <a:pt x="58" y="61"/>
                </a:cubicBezTo>
                <a:cubicBezTo>
                  <a:pt x="58" y="61"/>
                  <a:pt x="58" y="62"/>
                  <a:pt x="58" y="62"/>
                </a:cubicBezTo>
                <a:cubicBezTo>
                  <a:pt x="58" y="62"/>
                  <a:pt x="58" y="62"/>
                  <a:pt x="58" y="62"/>
                </a:cubicBezTo>
                <a:cubicBezTo>
                  <a:pt x="54" y="62"/>
                  <a:pt x="54" y="62"/>
                  <a:pt x="54" y="62"/>
                </a:cubicBezTo>
                <a:cubicBezTo>
                  <a:pt x="53" y="62"/>
                  <a:pt x="53" y="62"/>
                  <a:pt x="53" y="62"/>
                </a:cubicBezTo>
                <a:cubicBezTo>
                  <a:pt x="53" y="62"/>
                  <a:pt x="53" y="61"/>
                  <a:pt x="53" y="61"/>
                </a:cubicBezTo>
                <a:cubicBezTo>
                  <a:pt x="53" y="61"/>
                  <a:pt x="53" y="61"/>
                  <a:pt x="52" y="61"/>
                </a:cubicBezTo>
                <a:cubicBezTo>
                  <a:pt x="52" y="61"/>
                  <a:pt x="52" y="61"/>
                  <a:pt x="52" y="61"/>
                </a:cubicBezTo>
                <a:cubicBezTo>
                  <a:pt x="52" y="60"/>
                  <a:pt x="52" y="60"/>
                  <a:pt x="52" y="60"/>
                </a:cubicBezTo>
                <a:cubicBezTo>
                  <a:pt x="52" y="60"/>
                  <a:pt x="52" y="60"/>
                  <a:pt x="52" y="60"/>
                </a:cubicBezTo>
                <a:close/>
                <a:moveTo>
                  <a:pt x="59" y="55"/>
                </a:moveTo>
                <a:cubicBezTo>
                  <a:pt x="59" y="54"/>
                  <a:pt x="59" y="54"/>
                  <a:pt x="59" y="54"/>
                </a:cubicBezTo>
                <a:cubicBezTo>
                  <a:pt x="59" y="54"/>
                  <a:pt x="59" y="54"/>
                  <a:pt x="59" y="54"/>
                </a:cubicBezTo>
                <a:cubicBezTo>
                  <a:pt x="59" y="54"/>
                  <a:pt x="59" y="54"/>
                  <a:pt x="59" y="54"/>
                </a:cubicBezTo>
                <a:cubicBezTo>
                  <a:pt x="59" y="54"/>
                  <a:pt x="60" y="54"/>
                  <a:pt x="60" y="54"/>
                </a:cubicBezTo>
                <a:cubicBezTo>
                  <a:pt x="63" y="54"/>
                  <a:pt x="63" y="54"/>
                  <a:pt x="63" y="54"/>
                </a:cubicBezTo>
                <a:cubicBezTo>
                  <a:pt x="63" y="54"/>
                  <a:pt x="64" y="54"/>
                  <a:pt x="64" y="54"/>
                </a:cubicBezTo>
                <a:cubicBezTo>
                  <a:pt x="64" y="54"/>
                  <a:pt x="64" y="54"/>
                  <a:pt x="64" y="54"/>
                </a:cubicBezTo>
                <a:cubicBezTo>
                  <a:pt x="64" y="54"/>
                  <a:pt x="64" y="54"/>
                  <a:pt x="64" y="54"/>
                </a:cubicBezTo>
                <a:cubicBezTo>
                  <a:pt x="64" y="54"/>
                  <a:pt x="64" y="54"/>
                  <a:pt x="64" y="55"/>
                </a:cubicBezTo>
                <a:cubicBezTo>
                  <a:pt x="65" y="56"/>
                  <a:pt x="65" y="56"/>
                  <a:pt x="65" y="56"/>
                </a:cubicBezTo>
                <a:cubicBezTo>
                  <a:pt x="65" y="56"/>
                  <a:pt x="65" y="56"/>
                  <a:pt x="65" y="56"/>
                </a:cubicBezTo>
                <a:cubicBezTo>
                  <a:pt x="65" y="56"/>
                  <a:pt x="65" y="56"/>
                  <a:pt x="64" y="56"/>
                </a:cubicBezTo>
                <a:cubicBezTo>
                  <a:pt x="64" y="56"/>
                  <a:pt x="64" y="56"/>
                  <a:pt x="64" y="56"/>
                </a:cubicBezTo>
                <a:cubicBezTo>
                  <a:pt x="64" y="56"/>
                  <a:pt x="64" y="56"/>
                  <a:pt x="64" y="56"/>
                </a:cubicBezTo>
                <a:cubicBezTo>
                  <a:pt x="60" y="56"/>
                  <a:pt x="60" y="56"/>
                  <a:pt x="60" y="56"/>
                </a:cubicBezTo>
                <a:cubicBezTo>
                  <a:pt x="60" y="56"/>
                  <a:pt x="60" y="56"/>
                  <a:pt x="60" y="56"/>
                </a:cubicBezTo>
                <a:cubicBezTo>
                  <a:pt x="59" y="56"/>
                  <a:pt x="59" y="56"/>
                  <a:pt x="59" y="56"/>
                </a:cubicBezTo>
                <a:cubicBezTo>
                  <a:pt x="59" y="56"/>
                  <a:pt x="59" y="56"/>
                  <a:pt x="59" y="56"/>
                </a:cubicBezTo>
                <a:cubicBezTo>
                  <a:pt x="59" y="56"/>
                  <a:pt x="59" y="56"/>
                  <a:pt x="59" y="56"/>
                </a:cubicBezTo>
                <a:lnTo>
                  <a:pt x="59" y="55"/>
                </a:lnTo>
                <a:close/>
                <a:moveTo>
                  <a:pt x="59" y="57"/>
                </a:moveTo>
                <a:cubicBezTo>
                  <a:pt x="59" y="57"/>
                  <a:pt x="59" y="57"/>
                  <a:pt x="59" y="57"/>
                </a:cubicBezTo>
                <a:cubicBezTo>
                  <a:pt x="59" y="57"/>
                  <a:pt x="60" y="57"/>
                  <a:pt x="60" y="57"/>
                </a:cubicBezTo>
                <a:cubicBezTo>
                  <a:pt x="60" y="56"/>
                  <a:pt x="60" y="56"/>
                  <a:pt x="60" y="56"/>
                </a:cubicBezTo>
                <a:cubicBezTo>
                  <a:pt x="64" y="56"/>
                  <a:pt x="64" y="56"/>
                  <a:pt x="64" y="56"/>
                </a:cubicBezTo>
                <a:cubicBezTo>
                  <a:pt x="64" y="56"/>
                  <a:pt x="64" y="56"/>
                  <a:pt x="64" y="57"/>
                </a:cubicBezTo>
                <a:cubicBezTo>
                  <a:pt x="64" y="57"/>
                  <a:pt x="65" y="57"/>
                  <a:pt x="65" y="57"/>
                </a:cubicBezTo>
                <a:cubicBezTo>
                  <a:pt x="65" y="57"/>
                  <a:pt x="65" y="57"/>
                  <a:pt x="65" y="57"/>
                </a:cubicBezTo>
                <a:cubicBezTo>
                  <a:pt x="65" y="57"/>
                  <a:pt x="65" y="57"/>
                  <a:pt x="65" y="57"/>
                </a:cubicBezTo>
                <a:cubicBezTo>
                  <a:pt x="65" y="58"/>
                  <a:pt x="65" y="58"/>
                  <a:pt x="65" y="58"/>
                </a:cubicBezTo>
                <a:cubicBezTo>
                  <a:pt x="65" y="58"/>
                  <a:pt x="65" y="58"/>
                  <a:pt x="65" y="58"/>
                </a:cubicBezTo>
                <a:cubicBezTo>
                  <a:pt x="65" y="58"/>
                  <a:pt x="65" y="58"/>
                  <a:pt x="65" y="59"/>
                </a:cubicBezTo>
                <a:cubicBezTo>
                  <a:pt x="65" y="59"/>
                  <a:pt x="65" y="59"/>
                  <a:pt x="65" y="59"/>
                </a:cubicBezTo>
                <a:cubicBezTo>
                  <a:pt x="65" y="59"/>
                  <a:pt x="64" y="59"/>
                  <a:pt x="64" y="59"/>
                </a:cubicBezTo>
                <a:cubicBezTo>
                  <a:pt x="60" y="59"/>
                  <a:pt x="60" y="59"/>
                  <a:pt x="60" y="59"/>
                </a:cubicBezTo>
                <a:cubicBezTo>
                  <a:pt x="60" y="59"/>
                  <a:pt x="60" y="59"/>
                  <a:pt x="60" y="59"/>
                </a:cubicBezTo>
                <a:cubicBezTo>
                  <a:pt x="60" y="59"/>
                  <a:pt x="60" y="59"/>
                  <a:pt x="60" y="59"/>
                </a:cubicBezTo>
                <a:cubicBezTo>
                  <a:pt x="59" y="58"/>
                  <a:pt x="59" y="58"/>
                  <a:pt x="59" y="58"/>
                </a:cubicBezTo>
                <a:cubicBezTo>
                  <a:pt x="59" y="58"/>
                  <a:pt x="59" y="58"/>
                  <a:pt x="59" y="58"/>
                </a:cubicBezTo>
                <a:cubicBezTo>
                  <a:pt x="59" y="57"/>
                  <a:pt x="59" y="57"/>
                  <a:pt x="59" y="57"/>
                </a:cubicBezTo>
                <a:cubicBezTo>
                  <a:pt x="59" y="57"/>
                  <a:pt x="59" y="57"/>
                  <a:pt x="59" y="57"/>
                </a:cubicBezTo>
                <a:close/>
                <a:moveTo>
                  <a:pt x="59" y="60"/>
                </a:moveTo>
                <a:cubicBezTo>
                  <a:pt x="59" y="59"/>
                  <a:pt x="60" y="59"/>
                  <a:pt x="60" y="59"/>
                </a:cubicBezTo>
                <a:cubicBezTo>
                  <a:pt x="60" y="59"/>
                  <a:pt x="60" y="59"/>
                  <a:pt x="60" y="59"/>
                </a:cubicBezTo>
                <a:cubicBezTo>
                  <a:pt x="60" y="59"/>
                  <a:pt x="60" y="59"/>
                  <a:pt x="60" y="59"/>
                </a:cubicBezTo>
                <a:cubicBezTo>
                  <a:pt x="64" y="59"/>
                  <a:pt x="64" y="59"/>
                  <a:pt x="64" y="59"/>
                </a:cubicBezTo>
                <a:cubicBezTo>
                  <a:pt x="65" y="59"/>
                  <a:pt x="65" y="59"/>
                  <a:pt x="65" y="59"/>
                </a:cubicBezTo>
                <a:cubicBezTo>
                  <a:pt x="65" y="59"/>
                  <a:pt x="65" y="59"/>
                  <a:pt x="65" y="59"/>
                </a:cubicBezTo>
                <a:cubicBezTo>
                  <a:pt x="65" y="59"/>
                  <a:pt x="65" y="59"/>
                  <a:pt x="66" y="60"/>
                </a:cubicBezTo>
                <a:cubicBezTo>
                  <a:pt x="66" y="60"/>
                  <a:pt x="66" y="60"/>
                  <a:pt x="66" y="60"/>
                </a:cubicBezTo>
                <a:cubicBezTo>
                  <a:pt x="66" y="61"/>
                  <a:pt x="66" y="61"/>
                  <a:pt x="66" y="61"/>
                </a:cubicBezTo>
                <a:cubicBezTo>
                  <a:pt x="66" y="61"/>
                  <a:pt x="66" y="61"/>
                  <a:pt x="66" y="61"/>
                </a:cubicBezTo>
                <a:cubicBezTo>
                  <a:pt x="66" y="61"/>
                  <a:pt x="66" y="61"/>
                  <a:pt x="66" y="61"/>
                </a:cubicBezTo>
                <a:cubicBezTo>
                  <a:pt x="66" y="61"/>
                  <a:pt x="65" y="62"/>
                  <a:pt x="65" y="62"/>
                </a:cubicBezTo>
                <a:cubicBezTo>
                  <a:pt x="65" y="62"/>
                  <a:pt x="65" y="62"/>
                  <a:pt x="65" y="62"/>
                </a:cubicBezTo>
                <a:cubicBezTo>
                  <a:pt x="61" y="62"/>
                  <a:pt x="61" y="62"/>
                  <a:pt x="61" y="62"/>
                </a:cubicBezTo>
                <a:cubicBezTo>
                  <a:pt x="61" y="62"/>
                  <a:pt x="60" y="62"/>
                  <a:pt x="60" y="62"/>
                </a:cubicBezTo>
                <a:cubicBezTo>
                  <a:pt x="60" y="62"/>
                  <a:pt x="60" y="61"/>
                  <a:pt x="60" y="61"/>
                </a:cubicBezTo>
                <a:cubicBezTo>
                  <a:pt x="60" y="61"/>
                  <a:pt x="60" y="61"/>
                  <a:pt x="60" y="61"/>
                </a:cubicBezTo>
                <a:cubicBezTo>
                  <a:pt x="60" y="61"/>
                  <a:pt x="60" y="61"/>
                  <a:pt x="60" y="61"/>
                </a:cubicBezTo>
                <a:cubicBezTo>
                  <a:pt x="59" y="60"/>
                  <a:pt x="59" y="60"/>
                  <a:pt x="59" y="60"/>
                </a:cubicBezTo>
                <a:cubicBezTo>
                  <a:pt x="59" y="60"/>
                  <a:pt x="59" y="60"/>
                  <a:pt x="59" y="60"/>
                </a:cubicBezTo>
                <a:close/>
                <a:moveTo>
                  <a:pt x="66" y="57"/>
                </a:moveTo>
                <a:cubicBezTo>
                  <a:pt x="66" y="57"/>
                  <a:pt x="66" y="57"/>
                  <a:pt x="66" y="57"/>
                </a:cubicBezTo>
                <a:cubicBezTo>
                  <a:pt x="66" y="57"/>
                  <a:pt x="66" y="57"/>
                  <a:pt x="66" y="57"/>
                </a:cubicBezTo>
                <a:cubicBezTo>
                  <a:pt x="66" y="57"/>
                  <a:pt x="66" y="57"/>
                  <a:pt x="66" y="57"/>
                </a:cubicBezTo>
                <a:cubicBezTo>
                  <a:pt x="66" y="56"/>
                  <a:pt x="67" y="56"/>
                  <a:pt x="67" y="56"/>
                </a:cubicBezTo>
                <a:cubicBezTo>
                  <a:pt x="70" y="56"/>
                  <a:pt x="70" y="56"/>
                  <a:pt x="70" y="56"/>
                </a:cubicBezTo>
                <a:cubicBezTo>
                  <a:pt x="71" y="56"/>
                  <a:pt x="71" y="56"/>
                  <a:pt x="71" y="57"/>
                </a:cubicBezTo>
                <a:cubicBezTo>
                  <a:pt x="71" y="57"/>
                  <a:pt x="71" y="57"/>
                  <a:pt x="71" y="57"/>
                </a:cubicBezTo>
                <a:cubicBezTo>
                  <a:pt x="71" y="57"/>
                  <a:pt x="71" y="57"/>
                  <a:pt x="72" y="57"/>
                </a:cubicBezTo>
                <a:cubicBezTo>
                  <a:pt x="72" y="57"/>
                  <a:pt x="72" y="57"/>
                  <a:pt x="72" y="57"/>
                </a:cubicBezTo>
                <a:cubicBezTo>
                  <a:pt x="72" y="58"/>
                  <a:pt x="72" y="58"/>
                  <a:pt x="72" y="58"/>
                </a:cubicBezTo>
                <a:cubicBezTo>
                  <a:pt x="72" y="58"/>
                  <a:pt x="72" y="58"/>
                  <a:pt x="72" y="58"/>
                </a:cubicBezTo>
                <a:cubicBezTo>
                  <a:pt x="72" y="58"/>
                  <a:pt x="72" y="58"/>
                  <a:pt x="72" y="59"/>
                </a:cubicBezTo>
                <a:cubicBezTo>
                  <a:pt x="72" y="59"/>
                  <a:pt x="72" y="59"/>
                  <a:pt x="72" y="59"/>
                </a:cubicBezTo>
                <a:cubicBezTo>
                  <a:pt x="71" y="59"/>
                  <a:pt x="71" y="59"/>
                  <a:pt x="71" y="59"/>
                </a:cubicBezTo>
                <a:cubicBezTo>
                  <a:pt x="67" y="59"/>
                  <a:pt x="67" y="59"/>
                  <a:pt x="67" y="59"/>
                </a:cubicBezTo>
                <a:cubicBezTo>
                  <a:pt x="67" y="59"/>
                  <a:pt x="67" y="59"/>
                  <a:pt x="67" y="59"/>
                </a:cubicBezTo>
                <a:cubicBezTo>
                  <a:pt x="67" y="59"/>
                  <a:pt x="66" y="59"/>
                  <a:pt x="66" y="59"/>
                </a:cubicBezTo>
                <a:cubicBezTo>
                  <a:pt x="66" y="58"/>
                  <a:pt x="66" y="58"/>
                  <a:pt x="66" y="58"/>
                </a:cubicBezTo>
                <a:cubicBezTo>
                  <a:pt x="66" y="58"/>
                  <a:pt x="66" y="58"/>
                  <a:pt x="66" y="58"/>
                </a:cubicBezTo>
                <a:lnTo>
                  <a:pt x="66" y="57"/>
                </a:lnTo>
                <a:close/>
                <a:moveTo>
                  <a:pt x="66" y="60"/>
                </a:moveTo>
                <a:cubicBezTo>
                  <a:pt x="66" y="59"/>
                  <a:pt x="66" y="59"/>
                  <a:pt x="67" y="59"/>
                </a:cubicBezTo>
                <a:cubicBezTo>
                  <a:pt x="67" y="59"/>
                  <a:pt x="67" y="59"/>
                  <a:pt x="67" y="59"/>
                </a:cubicBezTo>
                <a:cubicBezTo>
                  <a:pt x="67" y="59"/>
                  <a:pt x="67" y="59"/>
                  <a:pt x="67" y="59"/>
                </a:cubicBezTo>
                <a:cubicBezTo>
                  <a:pt x="71" y="59"/>
                  <a:pt x="71" y="59"/>
                  <a:pt x="71" y="59"/>
                </a:cubicBezTo>
                <a:cubicBezTo>
                  <a:pt x="71" y="59"/>
                  <a:pt x="72" y="59"/>
                  <a:pt x="72" y="59"/>
                </a:cubicBezTo>
                <a:cubicBezTo>
                  <a:pt x="72" y="59"/>
                  <a:pt x="72" y="59"/>
                  <a:pt x="72" y="59"/>
                </a:cubicBezTo>
                <a:cubicBezTo>
                  <a:pt x="72" y="59"/>
                  <a:pt x="72" y="59"/>
                  <a:pt x="72" y="60"/>
                </a:cubicBezTo>
                <a:cubicBezTo>
                  <a:pt x="73" y="60"/>
                  <a:pt x="73" y="60"/>
                  <a:pt x="73" y="60"/>
                </a:cubicBezTo>
                <a:cubicBezTo>
                  <a:pt x="73" y="61"/>
                  <a:pt x="73" y="61"/>
                  <a:pt x="73" y="61"/>
                </a:cubicBezTo>
                <a:cubicBezTo>
                  <a:pt x="73" y="61"/>
                  <a:pt x="73" y="61"/>
                  <a:pt x="73" y="61"/>
                </a:cubicBezTo>
                <a:cubicBezTo>
                  <a:pt x="73" y="61"/>
                  <a:pt x="73" y="61"/>
                  <a:pt x="73" y="61"/>
                </a:cubicBezTo>
                <a:cubicBezTo>
                  <a:pt x="73" y="61"/>
                  <a:pt x="73" y="62"/>
                  <a:pt x="73" y="62"/>
                </a:cubicBezTo>
                <a:cubicBezTo>
                  <a:pt x="72" y="62"/>
                  <a:pt x="72" y="62"/>
                  <a:pt x="72" y="62"/>
                </a:cubicBezTo>
                <a:cubicBezTo>
                  <a:pt x="68" y="62"/>
                  <a:pt x="68" y="62"/>
                  <a:pt x="68" y="62"/>
                </a:cubicBezTo>
                <a:cubicBezTo>
                  <a:pt x="68" y="62"/>
                  <a:pt x="68" y="62"/>
                  <a:pt x="67" y="62"/>
                </a:cubicBezTo>
                <a:cubicBezTo>
                  <a:pt x="67" y="62"/>
                  <a:pt x="67" y="61"/>
                  <a:pt x="67" y="61"/>
                </a:cubicBezTo>
                <a:cubicBezTo>
                  <a:pt x="67" y="61"/>
                  <a:pt x="67" y="61"/>
                  <a:pt x="67" y="61"/>
                </a:cubicBezTo>
                <a:cubicBezTo>
                  <a:pt x="67" y="61"/>
                  <a:pt x="67" y="61"/>
                  <a:pt x="67" y="61"/>
                </a:cubicBezTo>
                <a:cubicBezTo>
                  <a:pt x="66" y="60"/>
                  <a:pt x="66" y="60"/>
                  <a:pt x="66" y="60"/>
                </a:cubicBezTo>
                <a:cubicBezTo>
                  <a:pt x="66" y="60"/>
                  <a:pt x="66" y="60"/>
                  <a:pt x="66" y="60"/>
                </a:cubicBezTo>
                <a:close/>
                <a:moveTo>
                  <a:pt x="73" y="58"/>
                </a:moveTo>
                <a:cubicBezTo>
                  <a:pt x="73" y="58"/>
                  <a:pt x="73" y="58"/>
                  <a:pt x="73" y="58"/>
                </a:cubicBezTo>
                <a:cubicBezTo>
                  <a:pt x="72" y="57"/>
                  <a:pt x="72" y="57"/>
                  <a:pt x="72" y="57"/>
                </a:cubicBezTo>
                <a:cubicBezTo>
                  <a:pt x="72" y="57"/>
                  <a:pt x="72" y="57"/>
                  <a:pt x="72" y="57"/>
                </a:cubicBezTo>
                <a:cubicBezTo>
                  <a:pt x="72" y="57"/>
                  <a:pt x="72" y="57"/>
                  <a:pt x="73" y="57"/>
                </a:cubicBezTo>
                <a:cubicBezTo>
                  <a:pt x="73" y="57"/>
                  <a:pt x="73" y="57"/>
                  <a:pt x="73" y="57"/>
                </a:cubicBezTo>
                <a:cubicBezTo>
                  <a:pt x="73" y="56"/>
                  <a:pt x="73" y="56"/>
                  <a:pt x="73" y="56"/>
                </a:cubicBezTo>
                <a:cubicBezTo>
                  <a:pt x="77" y="56"/>
                  <a:pt x="77" y="56"/>
                  <a:pt x="77" y="56"/>
                </a:cubicBezTo>
                <a:cubicBezTo>
                  <a:pt x="77" y="56"/>
                  <a:pt x="77" y="56"/>
                  <a:pt x="77" y="57"/>
                </a:cubicBezTo>
                <a:cubicBezTo>
                  <a:pt x="78" y="57"/>
                  <a:pt x="78" y="57"/>
                  <a:pt x="78" y="57"/>
                </a:cubicBezTo>
                <a:cubicBezTo>
                  <a:pt x="78" y="57"/>
                  <a:pt x="78" y="57"/>
                  <a:pt x="78" y="57"/>
                </a:cubicBezTo>
                <a:cubicBezTo>
                  <a:pt x="78" y="57"/>
                  <a:pt x="78" y="57"/>
                  <a:pt x="78" y="57"/>
                </a:cubicBezTo>
                <a:cubicBezTo>
                  <a:pt x="79" y="58"/>
                  <a:pt x="79" y="58"/>
                  <a:pt x="79" y="58"/>
                </a:cubicBezTo>
                <a:cubicBezTo>
                  <a:pt x="79" y="58"/>
                  <a:pt x="79" y="58"/>
                  <a:pt x="79" y="58"/>
                </a:cubicBezTo>
                <a:cubicBezTo>
                  <a:pt x="79" y="58"/>
                  <a:pt x="79" y="58"/>
                  <a:pt x="79" y="59"/>
                </a:cubicBezTo>
                <a:cubicBezTo>
                  <a:pt x="79" y="59"/>
                  <a:pt x="79" y="59"/>
                  <a:pt x="78" y="59"/>
                </a:cubicBezTo>
                <a:cubicBezTo>
                  <a:pt x="78" y="59"/>
                  <a:pt x="78" y="59"/>
                  <a:pt x="78" y="59"/>
                </a:cubicBezTo>
                <a:cubicBezTo>
                  <a:pt x="74" y="59"/>
                  <a:pt x="74" y="59"/>
                  <a:pt x="74" y="59"/>
                </a:cubicBezTo>
                <a:cubicBezTo>
                  <a:pt x="74" y="59"/>
                  <a:pt x="74" y="59"/>
                  <a:pt x="74" y="59"/>
                </a:cubicBezTo>
                <a:cubicBezTo>
                  <a:pt x="73" y="59"/>
                  <a:pt x="73" y="59"/>
                  <a:pt x="73" y="59"/>
                </a:cubicBezTo>
                <a:cubicBezTo>
                  <a:pt x="73" y="58"/>
                  <a:pt x="73" y="58"/>
                  <a:pt x="73" y="58"/>
                </a:cubicBezTo>
                <a:close/>
                <a:moveTo>
                  <a:pt x="82" y="52"/>
                </a:moveTo>
                <a:cubicBezTo>
                  <a:pt x="83" y="53"/>
                  <a:pt x="83" y="53"/>
                  <a:pt x="83" y="53"/>
                </a:cubicBezTo>
                <a:cubicBezTo>
                  <a:pt x="83" y="53"/>
                  <a:pt x="83" y="53"/>
                  <a:pt x="83" y="53"/>
                </a:cubicBezTo>
                <a:cubicBezTo>
                  <a:pt x="83" y="53"/>
                  <a:pt x="83" y="53"/>
                  <a:pt x="83" y="53"/>
                </a:cubicBezTo>
                <a:cubicBezTo>
                  <a:pt x="83" y="54"/>
                  <a:pt x="83" y="54"/>
                  <a:pt x="82" y="54"/>
                </a:cubicBezTo>
                <a:cubicBezTo>
                  <a:pt x="82" y="54"/>
                  <a:pt x="82" y="54"/>
                  <a:pt x="82" y="54"/>
                </a:cubicBezTo>
                <a:cubicBezTo>
                  <a:pt x="78" y="54"/>
                  <a:pt x="78" y="54"/>
                  <a:pt x="78" y="54"/>
                </a:cubicBezTo>
                <a:cubicBezTo>
                  <a:pt x="78" y="54"/>
                  <a:pt x="78" y="54"/>
                  <a:pt x="78" y="54"/>
                </a:cubicBezTo>
                <a:cubicBezTo>
                  <a:pt x="78" y="54"/>
                  <a:pt x="78" y="54"/>
                  <a:pt x="78" y="53"/>
                </a:cubicBezTo>
                <a:cubicBezTo>
                  <a:pt x="78" y="53"/>
                  <a:pt x="77" y="53"/>
                  <a:pt x="77" y="53"/>
                </a:cubicBezTo>
                <a:cubicBezTo>
                  <a:pt x="77" y="53"/>
                  <a:pt x="77" y="53"/>
                  <a:pt x="77" y="53"/>
                </a:cubicBezTo>
                <a:cubicBezTo>
                  <a:pt x="77" y="52"/>
                  <a:pt x="77" y="52"/>
                  <a:pt x="77" y="52"/>
                </a:cubicBezTo>
                <a:cubicBezTo>
                  <a:pt x="77" y="52"/>
                  <a:pt x="77" y="52"/>
                  <a:pt x="77" y="52"/>
                </a:cubicBezTo>
                <a:cubicBezTo>
                  <a:pt x="77" y="52"/>
                  <a:pt x="77" y="52"/>
                  <a:pt x="77" y="52"/>
                </a:cubicBezTo>
                <a:cubicBezTo>
                  <a:pt x="77" y="52"/>
                  <a:pt x="77" y="52"/>
                  <a:pt x="77" y="52"/>
                </a:cubicBezTo>
                <a:cubicBezTo>
                  <a:pt x="77" y="52"/>
                  <a:pt x="77" y="52"/>
                  <a:pt x="78" y="52"/>
                </a:cubicBezTo>
                <a:cubicBezTo>
                  <a:pt x="81" y="52"/>
                  <a:pt x="81" y="52"/>
                  <a:pt x="81" y="52"/>
                </a:cubicBezTo>
                <a:cubicBezTo>
                  <a:pt x="81" y="52"/>
                  <a:pt x="81" y="52"/>
                  <a:pt x="81" y="52"/>
                </a:cubicBezTo>
                <a:cubicBezTo>
                  <a:pt x="82" y="52"/>
                  <a:pt x="82" y="52"/>
                  <a:pt x="82" y="52"/>
                </a:cubicBezTo>
                <a:cubicBezTo>
                  <a:pt x="82" y="52"/>
                  <a:pt x="82" y="52"/>
                  <a:pt x="82" y="52"/>
                </a:cubicBezTo>
                <a:cubicBezTo>
                  <a:pt x="82" y="52"/>
                  <a:pt x="82" y="52"/>
                  <a:pt x="82" y="52"/>
                </a:cubicBezTo>
                <a:close/>
                <a:moveTo>
                  <a:pt x="19" y="43"/>
                </a:moveTo>
                <a:cubicBezTo>
                  <a:pt x="19" y="6"/>
                  <a:pt x="19" y="6"/>
                  <a:pt x="19" y="6"/>
                </a:cubicBezTo>
                <a:cubicBezTo>
                  <a:pt x="19" y="4"/>
                  <a:pt x="22" y="1"/>
                  <a:pt x="25" y="1"/>
                </a:cubicBezTo>
                <a:cubicBezTo>
                  <a:pt x="80" y="1"/>
                  <a:pt x="80" y="1"/>
                  <a:pt x="80" y="1"/>
                </a:cubicBezTo>
                <a:cubicBezTo>
                  <a:pt x="82" y="1"/>
                  <a:pt x="85" y="4"/>
                  <a:pt x="85" y="6"/>
                </a:cubicBezTo>
                <a:cubicBezTo>
                  <a:pt x="85" y="43"/>
                  <a:pt x="85" y="43"/>
                  <a:pt x="85" y="43"/>
                </a:cubicBezTo>
                <a:cubicBezTo>
                  <a:pt x="85" y="45"/>
                  <a:pt x="82" y="48"/>
                  <a:pt x="80" y="48"/>
                </a:cubicBezTo>
                <a:cubicBezTo>
                  <a:pt x="25" y="48"/>
                  <a:pt x="25" y="48"/>
                  <a:pt x="25" y="48"/>
                </a:cubicBezTo>
                <a:cubicBezTo>
                  <a:pt x="22" y="48"/>
                  <a:pt x="19" y="45"/>
                  <a:pt x="19" y="43"/>
                </a:cubicBezTo>
                <a:close/>
                <a:moveTo>
                  <a:pt x="40" y="52"/>
                </a:moveTo>
                <a:cubicBezTo>
                  <a:pt x="41" y="52"/>
                  <a:pt x="41" y="52"/>
                  <a:pt x="41" y="52"/>
                </a:cubicBezTo>
                <a:cubicBezTo>
                  <a:pt x="41" y="52"/>
                  <a:pt x="41" y="52"/>
                  <a:pt x="41" y="52"/>
                </a:cubicBezTo>
                <a:cubicBezTo>
                  <a:pt x="45" y="52"/>
                  <a:pt x="45" y="52"/>
                  <a:pt x="45" y="52"/>
                </a:cubicBezTo>
                <a:cubicBezTo>
                  <a:pt x="45" y="52"/>
                  <a:pt x="45" y="52"/>
                  <a:pt x="45" y="52"/>
                </a:cubicBezTo>
                <a:cubicBezTo>
                  <a:pt x="45" y="52"/>
                  <a:pt x="45" y="52"/>
                  <a:pt x="45" y="52"/>
                </a:cubicBezTo>
                <a:cubicBezTo>
                  <a:pt x="45" y="52"/>
                  <a:pt x="45" y="52"/>
                  <a:pt x="46" y="52"/>
                </a:cubicBezTo>
                <a:cubicBezTo>
                  <a:pt x="46" y="52"/>
                  <a:pt x="46" y="52"/>
                  <a:pt x="46" y="52"/>
                </a:cubicBezTo>
                <a:cubicBezTo>
                  <a:pt x="45" y="53"/>
                  <a:pt x="45" y="53"/>
                  <a:pt x="45" y="53"/>
                </a:cubicBezTo>
                <a:cubicBezTo>
                  <a:pt x="45" y="53"/>
                  <a:pt x="45" y="53"/>
                  <a:pt x="45" y="53"/>
                </a:cubicBezTo>
                <a:cubicBezTo>
                  <a:pt x="45" y="53"/>
                  <a:pt x="45" y="53"/>
                  <a:pt x="45" y="53"/>
                </a:cubicBezTo>
                <a:cubicBezTo>
                  <a:pt x="45" y="54"/>
                  <a:pt x="45" y="54"/>
                  <a:pt x="45" y="54"/>
                </a:cubicBezTo>
                <a:cubicBezTo>
                  <a:pt x="45" y="54"/>
                  <a:pt x="45" y="54"/>
                  <a:pt x="44" y="54"/>
                </a:cubicBezTo>
                <a:cubicBezTo>
                  <a:pt x="41" y="54"/>
                  <a:pt x="41" y="54"/>
                  <a:pt x="41" y="54"/>
                </a:cubicBezTo>
                <a:cubicBezTo>
                  <a:pt x="41" y="54"/>
                  <a:pt x="41" y="54"/>
                  <a:pt x="40" y="54"/>
                </a:cubicBezTo>
                <a:cubicBezTo>
                  <a:pt x="40" y="54"/>
                  <a:pt x="40" y="54"/>
                  <a:pt x="40" y="53"/>
                </a:cubicBezTo>
                <a:cubicBezTo>
                  <a:pt x="40" y="53"/>
                  <a:pt x="40" y="53"/>
                  <a:pt x="40" y="53"/>
                </a:cubicBezTo>
                <a:cubicBezTo>
                  <a:pt x="40" y="53"/>
                  <a:pt x="40" y="53"/>
                  <a:pt x="40" y="53"/>
                </a:cubicBezTo>
                <a:cubicBezTo>
                  <a:pt x="40" y="52"/>
                  <a:pt x="40" y="52"/>
                  <a:pt x="40" y="52"/>
                </a:cubicBezTo>
                <a:cubicBezTo>
                  <a:pt x="40" y="52"/>
                  <a:pt x="40" y="52"/>
                  <a:pt x="40" y="52"/>
                </a:cubicBezTo>
                <a:cubicBezTo>
                  <a:pt x="40" y="52"/>
                  <a:pt x="40" y="52"/>
                  <a:pt x="40" y="52"/>
                </a:cubicBezTo>
                <a:close/>
                <a:moveTo>
                  <a:pt x="40" y="51"/>
                </a:moveTo>
                <a:cubicBezTo>
                  <a:pt x="41" y="50"/>
                  <a:pt x="41" y="50"/>
                  <a:pt x="41" y="50"/>
                </a:cubicBezTo>
                <a:cubicBezTo>
                  <a:pt x="41" y="50"/>
                  <a:pt x="41" y="50"/>
                  <a:pt x="41" y="50"/>
                </a:cubicBezTo>
                <a:cubicBezTo>
                  <a:pt x="41" y="50"/>
                  <a:pt x="41" y="50"/>
                  <a:pt x="41" y="50"/>
                </a:cubicBezTo>
                <a:cubicBezTo>
                  <a:pt x="41" y="50"/>
                  <a:pt x="41" y="50"/>
                  <a:pt x="41" y="50"/>
                </a:cubicBezTo>
                <a:cubicBezTo>
                  <a:pt x="41" y="50"/>
                  <a:pt x="41" y="50"/>
                  <a:pt x="42" y="50"/>
                </a:cubicBezTo>
                <a:cubicBezTo>
                  <a:pt x="45" y="50"/>
                  <a:pt x="45" y="50"/>
                  <a:pt x="45" y="50"/>
                </a:cubicBezTo>
                <a:cubicBezTo>
                  <a:pt x="45" y="50"/>
                  <a:pt x="45" y="50"/>
                  <a:pt x="45" y="50"/>
                </a:cubicBezTo>
                <a:cubicBezTo>
                  <a:pt x="45" y="50"/>
                  <a:pt x="46" y="50"/>
                  <a:pt x="46" y="50"/>
                </a:cubicBezTo>
                <a:cubicBezTo>
                  <a:pt x="46" y="50"/>
                  <a:pt x="46" y="50"/>
                  <a:pt x="46" y="50"/>
                </a:cubicBezTo>
                <a:cubicBezTo>
                  <a:pt x="46" y="50"/>
                  <a:pt x="46" y="50"/>
                  <a:pt x="46" y="50"/>
                </a:cubicBezTo>
                <a:cubicBezTo>
                  <a:pt x="46" y="51"/>
                  <a:pt x="46" y="51"/>
                  <a:pt x="46" y="51"/>
                </a:cubicBezTo>
                <a:cubicBezTo>
                  <a:pt x="46" y="51"/>
                  <a:pt x="46" y="51"/>
                  <a:pt x="46" y="51"/>
                </a:cubicBezTo>
                <a:cubicBezTo>
                  <a:pt x="46" y="51"/>
                  <a:pt x="46" y="51"/>
                  <a:pt x="45" y="51"/>
                </a:cubicBezTo>
                <a:cubicBezTo>
                  <a:pt x="45" y="51"/>
                  <a:pt x="45" y="51"/>
                  <a:pt x="45" y="51"/>
                </a:cubicBezTo>
                <a:cubicBezTo>
                  <a:pt x="45" y="51"/>
                  <a:pt x="45" y="51"/>
                  <a:pt x="45" y="51"/>
                </a:cubicBezTo>
                <a:cubicBezTo>
                  <a:pt x="41" y="51"/>
                  <a:pt x="41" y="51"/>
                  <a:pt x="41" y="51"/>
                </a:cubicBezTo>
                <a:cubicBezTo>
                  <a:pt x="41" y="51"/>
                  <a:pt x="41" y="51"/>
                  <a:pt x="41" y="51"/>
                </a:cubicBezTo>
                <a:cubicBezTo>
                  <a:pt x="41" y="51"/>
                  <a:pt x="41" y="51"/>
                  <a:pt x="41" y="51"/>
                </a:cubicBezTo>
                <a:cubicBezTo>
                  <a:pt x="41" y="51"/>
                  <a:pt x="40" y="51"/>
                  <a:pt x="40" y="51"/>
                </a:cubicBezTo>
                <a:cubicBezTo>
                  <a:pt x="40" y="51"/>
                  <a:pt x="40" y="51"/>
                  <a:pt x="40" y="51"/>
                </a:cubicBezTo>
                <a:close/>
                <a:moveTo>
                  <a:pt x="40" y="51"/>
                </a:moveTo>
                <a:cubicBezTo>
                  <a:pt x="40" y="51"/>
                  <a:pt x="40" y="51"/>
                  <a:pt x="40" y="51"/>
                </a:cubicBezTo>
                <a:cubicBezTo>
                  <a:pt x="40" y="51"/>
                  <a:pt x="40" y="51"/>
                  <a:pt x="39" y="51"/>
                </a:cubicBezTo>
                <a:cubicBezTo>
                  <a:pt x="39" y="51"/>
                  <a:pt x="39" y="51"/>
                  <a:pt x="39" y="51"/>
                </a:cubicBezTo>
                <a:cubicBezTo>
                  <a:pt x="39" y="51"/>
                  <a:pt x="39" y="51"/>
                  <a:pt x="39" y="51"/>
                </a:cubicBezTo>
                <a:cubicBezTo>
                  <a:pt x="35" y="51"/>
                  <a:pt x="35" y="51"/>
                  <a:pt x="35" y="51"/>
                </a:cubicBezTo>
                <a:cubicBezTo>
                  <a:pt x="35" y="51"/>
                  <a:pt x="35" y="51"/>
                  <a:pt x="35" y="51"/>
                </a:cubicBezTo>
                <a:cubicBezTo>
                  <a:pt x="35" y="51"/>
                  <a:pt x="35" y="51"/>
                  <a:pt x="35" y="51"/>
                </a:cubicBezTo>
                <a:cubicBezTo>
                  <a:pt x="35" y="51"/>
                  <a:pt x="34" y="51"/>
                  <a:pt x="34" y="51"/>
                </a:cubicBezTo>
                <a:cubicBezTo>
                  <a:pt x="34" y="51"/>
                  <a:pt x="34" y="51"/>
                  <a:pt x="34" y="51"/>
                </a:cubicBezTo>
                <a:cubicBezTo>
                  <a:pt x="35" y="50"/>
                  <a:pt x="35" y="50"/>
                  <a:pt x="35" y="50"/>
                </a:cubicBezTo>
                <a:cubicBezTo>
                  <a:pt x="35" y="50"/>
                  <a:pt x="35" y="50"/>
                  <a:pt x="35" y="50"/>
                </a:cubicBezTo>
                <a:cubicBezTo>
                  <a:pt x="35" y="50"/>
                  <a:pt x="35" y="50"/>
                  <a:pt x="35" y="50"/>
                </a:cubicBezTo>
                <a:cubicBezTo>
                  <a:pt x="35" y="50"/>
                  <a:pt x="35" y="50"/>
                  <a:pt x="35" y="50"/>
                </a:cubicBezTo>
                <a:cubicBezTo>
                  <a:pt x="36" y="50"/>
                  <a:pt x="36" y="50"/>
                  <a:pt x="36" y="50"/>
                </a:cubicBezTo>
                <a:cubicBezTo>
                  <a:pt x="39" y="50"/>
                  <a:pt x="39" y="50"/>
                  <a:pt x="39" y="50"/>
                </a:cubicBezTo>
                <a:cubicBezTo>
                  <a:pt x="39" y="50"/>
                  <a:pt x="39" y="50"/>
                  <a:pt x="39" y="50"/>
                </a:cubicBezTo>
                <a:cubicBezTo>
                  <a:pt x="40" y="50"/>
                  <a:pt x="40" y="50"/>
                  <a:pt x="40" y="50"/>
                </a:cubicBezTo>
                <a:cubicBezTo>
                  <a:pt x="40" y="50"/>
                  <a:pt x="40" y="50"/>
                  <a:pt x="40" y="50"/>
                </a:cubicBezTo>
                <a:cubicBezTo>
                  <a:pt x="40" y="50"/>
                  <a:pt x="40" y="50"/>
                  <a:pt x="40" y="50"/>
                </a:cubicBezTo>
                <a:lnTo>
                  <a:pt x="40" y="51"/>
                </a:lnTo>
                <a:close/>
                <a:moveTo>
                  <a:pt x="35" y="52"/>
                </a:moveTo>
                <a:cubicBezTo>
                  <a:pt x="35" y="52"/>
                  <a:pt x="35" y="52"/>
                  <a:pt x="35" y="52"/>
                </a:cubicBezTo>
                <a:cubicBezTo>
                  <a:pt x="39" y="52"/>
                  <a:pt x="39" y="52"/>
                  <a:pt x="39" y="52"/>
                </a:cubicBezTo>
                <a:cubicBezTo>
                  <a:pt x="39" y="52"/>
                  <a:pt x="39" y="52"/>
                  <a:pt x="39" y="52"/>
                </a:cubicBezTo>
                <a:cubicBezTo>
                  <a:pt x="39" y="52"/>
                  <a:pt x="39" y="52"/>
                  <a:pt x="39" y="52"/>
                </a:cubicBezTo>
                <a:cubicBezTo>
                  <a:pt x="39" y="52"/>
                  <a:pt x="39" y="52"/>
                  <a:pt x="39" y="52"/>
                </a:cubicBezTo>
                <a:cubicBezTo>
                  <a:pt x="39" y="52"/>
                  <a:pt x="39" y="52"/>
                  <a:pt x="39" y="52"/>
                </a:cubicBezTo>
                <a:cubicBezTo>
                  <a:pt x="39" y="53"/>
                  <a:pt x="39" y="53"/>
                  <a:pt x="39" y="53"/>
                </a:cubicBezTo>
                <a:cubicBezTo>
                  <a:pt x="39" y="53"/>
                  <a:pt x="39" y="53"/>
                  <a:pt x="39" y="53"/>
                </a:cubicBezTo>
                <a:cubicBezTo>
                  <a:pt x="39" y="53"/>
                  <a:pt x="39" y="53"/>
                  <a:pt x="39" y="53"/>
                </a:cubicBezTo>
                <a:cubicBezTo>
                  <a:pt x="39" y="54"/>
                  <a:pt x="39" y="54"/>
                  <a:pt x="39" y="54"/>
                </a:cubicBezTo>
                <a:cubicBezTo>
                  <a:pt x="38" y="54"/>
                  <a:pt x="38" y="54"/>
                  <a:pt x="38" y="54"/>
                </a:cubicBezTo>
                <a:cubicBezTo>
                  <a:pt x="35" y="54"/>
                  <a:pt x="35" y="54"/>
                  <a:pt x="35" y="54"/>
                </a:cubicBezTo>
                <a:cubicBezTo>
                  <a:pt x="34" y="54"/>
                  <a:pt x="34" y="54"/>
                  <a:pt x="34" y="54"/>
                </a:cubicBezTo>
                <a:cubicBezTo>
                  <a:pt x="34" y="54"/>
                  <a:pt x="34" y="54"/>
                  <a:pt x="34" y="53"/>
                </a:cubicBezTo>
                <a:cubicBezTo>
                  <a:pt x="34" y="53"/>
                  <a:pt x="34" y="53"/>
                  <a:pt x="34" y="53"/>
                </a:cubicBezTo>
                <a:cubicBezTo>
                  <a:pt x="34" y="53"/>
                  <a:pt x="34" y="53"/>
                  <a:pt x="34" y="53"/>
                </a:cubicBezTo>
                <a:cubicBezTo>
                  <a:pt x="34" y="52"/>
                  <a:pt x="34" y="52"/>
                  <a:pt x="34" y="52"/>
                </a:cubicBezTo>
                <a:cubicBezTo>
                  <a:pt x="34" y="52"/>
                  <a:pt x="34" y="52"/>
                  <a:pt x="34" y="52"/>
                </a:cubicBezTo>
                <a:cubicBezTo>
                  <a:pt x="34" y="52"/>
                  <a:pt x="34" y="52"/>
                  <a:pt x="34" y="52"/>
                </a:cubicBezTo>
                <a:cubicBezTo>
                  <a:pt x="34" y="52"/>
                  <a:pt x="35" y="52"/>
                  <a:pt x="35" y="52"/>
                </a:cubicBezTo>
                <a:close/>
                <a:moveTo>
                  <a:pt x="39" y="55"/>
                </a:moveTo>
                <a:cubicBezTo>
                  <a:pt x="39" y="56"/>
                  <a:pt x="39" y="56"/>
                  <a:pt x="39" y="56"/>
                </a:cubicBezTo>
                <a:cubicBezTo>
                  <a:pt x="39" y="56"/>
                  <a:pt x="39" y="56"/>
                  <a:pt x="39" y="56"/>
                </a:cubicBezTo>
                <a:cubicBezTo>
                  <a:pt x="39" y="56"/>
                  <a:pt x="38" y="56"/>
                  <a:pt x="38" y="56"/>
                </a:cubicBezTo>
                <a:cubicBezTo>
                  <a:pt x="38" y="56"/>
                  <a:pt x="38" y="56"/>
                  <a:pt x="38" y="56"/>
                </a:cubicBezTo>
                <a:cubicBezTo>
                  <a:pt x="38" y="56"/>
                  <a:pt x="38" y="56"/>
                  <a:pt x="38" y="56"/>
                </a:cubicBezTo>
                <a:cubicBezTo>
                  <a:pt x="34" y="56"/>
                  <a:pt x="34" y="56"/>
                  <a:pt x="34" y="56"/>
                </a:cubicBezTo>
                <a:cubicBezTo>
                  <a:pt x="34" y="56"/>
                  <a:pt x="33" y="56"/>
                  <a:pt x="33" y="56"/>
                </a:cubicBezTo>
                <a:cubicBezTo>
                  <a:pt x="33" y="56"/>
                  <a:pt x="33" y="56"/>
                  <a:pt x="33" y="56"/>
                </a:cubicBezTo>
                <a:cubicBezTo>
                  <a:pt x="33" y="56"/>
                  <a:pt x="33" y="56"/>
                  <a:pt x="33" y="56"/>
                </a:cubicBezTo>
                <a:cubicBezTo>
                  <a:pt x="33" y="56"/>
                  <a:pt x="33" y="56"/>
                  <a:pt x="33" y="56"/>
                </a:cubicBezTo>
                <a:cubicBezTo>
                  <a:pt x="33" y="55"/>
                  <a:pt x="33" y="55"/>
                  <a:pt x="33" y="55"/>
                </a:cubicBezTo>
                <a:cubicBezTo>
                  <a:pt x="33" y="54"/>
                  <a:pt x="33" y="54"/>
                  <a:pt x="33" y="54"/>
                </a:cubicBezTo>
                <a:cubicBezTo>
                  <a:pt x="33" y="54"/>
                  <a:pt x="34" y="54"/>
                  <a:pt x="34" y="54"/>
                </a:cubicBezTo>
                <a:cubicBezTo>
                  <a:pt x="34" y="54"/>
                  <a:pt x="34" y="54"/>
                  <a:pt x="34" y="54"/>
                </a:cubicBezTo>
                <a:cubicBezTo>
                  <a:pt x="34" y="54"/>
                  <a:pt x="34" y="54"/>
                  <a:pt x="34" y="54"/>
                </a:cubicBezTo>
                <a:cubicBezTo>
                  <a:pt x="38" y="54"/>
                  <a:pt x="38" y="54"/>
                  <a:pt x="38" y="54"/>
                </a:cubicBezTo>
                <a:cubicBezTo>
                  <a:pt x="38" y="54"/>
                  <a:pt x="38" y="54"/>
                  <a:pt x="38" y="54"/>
                </a:cubicBezTo>
                <a:cubicBezTo>
                  <a:pt x="39" y="54"/>
                  <a:pt x="39" y="54"/>
                  <a:pt x="39" y="54"/>
                </a:cubicBezTo>
                <a:cubicBezTo>
                  <a:pt x="39" y="54"/>
                  <a:pt x="39" y="54"/>
                  <a:pt x="39" y="54"/>
                </a:cubicBezTo>
                <a:cubicBezTo>
                  <a:pt x="39" y="54"/>
                  <a:pt x="39" y="54"/>
                  <a:pt x="39" y="55"/>
                </a:cubicBezTo>
                <a:close/>
                <a:moveTo>
                  <a:pt x="34" y="51"/>
                </a:moveTo>
                <a:cubicBezTo>
                  <a:pt x="34" y="51"/>
                  <a:pt x="34" y="51"/>
                  <a:pt x="34" y="51"/>
                </a:cubicBezTo>
                <a:cubicBezTo>
                  <a:pt x="34" y="51"/>
                  <a:pt x="34" y="51"/>
                  <a:pt x="33" y="51"/>
                </a:cubicBezTo>
                <a:cubicBezTo>
                  <a:pt x="33" y="51"/>
                  <a:pt x="33" y="51"/>
                  <a:pt x="33" y="51"/>
                </a:cubicBezTo>
                <a:cubicBezTo>
                  <a:pt x="33" y="51"/>
                  <a:pt x="33" y="51"/>
                  <a:pt x="33" y="51"/>
                </a:cubicBezTo>
                <a:cubicBezTo>
                  <a:pt x="29" y="51"/>
                  <a:pt x="29" y="51"/>
                  <a:pt x="29" y="51"/>
                </a:cubicBezTo>
                <a:cubicBezTo>
                  <a:pt x="29" y="51"/>
                  <a:pt x="29" y="51"/>
                  <a:pt x="29" y="51"/>
                </a:cubicBezTo>
                <a:cubicBezTo>
                  <a:pt x="29" y="51"/>
                  <a:pt x="29" y="51"/>
                  <a:pt x="29" y="51"/>
                </a:cubicBezTo>
                <a:cubicBezTo>
                  <a:pt x="29" y="51"/>
                  <a:pt x="28" y="51"/>
                  <a:pt x="28" y="51"/>
                </a:cubicBezTo>
                <a:cubicBezTo>
                  <a:pt x="28" y="51"/>
                  <a:pt x="28" y="51"/>
                  <a:pt x="28" y="51"/>
                </a:cubicBezTo>
                <a:cubicBezTo>
                  <a:pt x="29" y="50"/>
                  <a:pt x="29" y="50"/>
                  <a:pt x="29" y="50"/>
                </a:cubicBezTo>
                <a:cubicBezTo>
                  <a:pt x="29" y="50"/>
                  <a:pt x="29" y="50"/>
                  <a:pt x="29" y="50"/>
                </a:cubicBezTo>
                <a:cubicBezTo>
                  <a:pt x="29" y="50"/>
                  <a:pt x="29" y="50"/>
                  <a:pt x="29" y="50"/>
                </a:cubicBezTo>
                <a:cubicBezTo>
                  <a:pt x="29" y="50"/>
                  <a:pt x="29" y="50"/>
                  <a:pt x="30" y="50"/>
                </a:cubicBezTo>
                <a:cubicBezTo>
                  <a:pt x="30" y="50"/>
                  <a:pt x="30" y="50"/>
                  <a:pt x="30" y="50"/>
                </a:cubicBezTo>
                <a:cubicBezTo>
                  <a:pt x="33" y="50"/>
                  <a:pt x="33" y="50"/>
                  <a:pt x="33" y="50"/>
                </a:cubicBezTo>
                <a:cubicBezTo>
                  <a:pt x="33" y="50"/>
                  <a:pt x="34" y="50"/>
                  <a:pt x="34" y="50"/>
                </a:cubicBezTo>
                <a:cubicBezTo>
                  <a:pt x="34" y="50"/>
                  <a:pt x="34" y="50"/>
                  <a:pt x="34" y="50"/>
                </a:cubicBezTo>
                <a:cubicBezTo>
                  <a:pt x="34" y="50"/>
                  <a:pt x="34" y="50"/>
                  <a:pt x="34" y="50"/>
                </a:cubicBezTo>
                <a:cubicBezTo>
                  <a:pt x="34" y="50"/>
                  <a:pt x="34" y="50"/>
                  <a:pt x="34" y="50"/>
                </a:cubicBezTo>
                <a:lnTo>
                  <a:pt x="34" y="51"/>
                </a:lnTo>
                <a:close/>
                <a:moveTo>
                  <a:pt x="29" y="52"/>
                </a:moveTo>
                <a:cubicBezTo>
                  <a:pt x="29" y="52"/>
                  <a:pt x="29" y="52"/>
                  <a:pt x="29" y="52"/>
                </a:cubicBezTo>
                <a:cubicBezTo>
                  <a:pt x="33" y="52"/>
                  <a:pt x="33" y="52"/>
                  <a:pt x="33" y="52"/>
                </a:cubicBezTo>
                <a:cubicBezTo>
                  <a:pt x="33" y="52"/>
                  <a:pt x="33" y="52"/>
                  <a:pt x="33" y="52"/>
                </a:cubicBezTo>
                <a:cubicBezTo>
                  <a:pt x="33" y="52"/>
                  <a:pt x="33" y="52"/>
                  <a:pt x="33" y="52"/>
                </a:cubicBezTo>
                <a:cubicBezTo>
                  <a:pt x="33" y="52"/>
                  <a:pt x="33" y="52"/>
                  <a:pt x="33" y="52"/>
                </a:cubicBezTo>
                <a:cubicBezTo>
                  <a:pt x="33" y="52"/>
                  <a:pt x="33" y="52"/>
                  <a:pt x="33" y="52"/>
                </a:cubicBezTo>
                <a:cubicBezTo>
                  <a:pt x="33" y="53"/>
                  <a:pt x="33" y="53"/>
                  <a:pt x="33" y="53"/>
                </a:cubicBezTo>
                <a:cubicBezTo>
                  <a:pt x="33" y="53"/>
                  <a:pt x="33" y="53"/>
                  <a:pt x="33" y="53"/>
                </a:cubicBezTo>
                <a:cubicBezTo>
                  <a:pt x="33" y="53"/>
                  <a:pt x="33" y="53"/>
                  <a:pt x="33" y="53"/>
                </a:cubicBezTo>
                <a:cubicBezTo>
                  <a:pt x="33" y="54"/>
                  <a:pt x="32" y="54"/>
                  <a:pt x="32" y="54"/>
                </a:cubicBezTo>
                <a:cubicBezTo>
                  <a:pt x="32" y="54"/>
                  <a:pt x="32" y="54"/>
                  <a:pt x="32" y="54"/>
                </a:cubicBezTo>
                <a:cubicBezTo>
                  <a:pt x="28" y="54"/>
                  <a:pt x="28" y="54"/>
                  <a:pt x="28" y="54"/>
                </a:cubicBezTo>
                <a:cubicBezTo>
                  <a:pt x="28" y="54"/>
                  <a:pt x="28" y="54"/>
                  <a:pt x="28" y="54"/>
                </a:cubicBezTo>
                <a:cubicBezTo>
                  <a:pt x="28" y="54"/>
                  <a:pt x="28" y="54"/>
                  <a:pt x="28" y="53"/>
                </a:cubicBezTo>
                <a:cubicBezTo>
                  <a:pt x="28" y="53"/>
                  <a:pt x="27" y="53"/>
                  <a:pt x="27" y="53"/>
                </a:cubicBezTo>
                <a:cubicBezTo>
                  <a:pt x="27" y="53"/>
                  <a:pt x="27" y="53"/>
                  <a:pt x="27" y="53"/>
                </a:cubicBezTo>
                <a:cubicBezTo>
                  <a:pt x="28" y="52"/>
                  <a:pt x="28" y="52"/>
                  <a:pt x="28" y="52"/>
                </a:cubicBezTo>
                <a:cubicBezTo>
                  <a:pt x="28" y="52"/>
                  <a:pt x="28" y="52"/>
                  <a:pt x="28" y="52"/>
                </a:cubicBezTo>
                <a:cubicBezTo>
                  <a:pt x="28" y="52"/>
                  <a:pt x="28" y="52"/>
                  <a:pt x="28" y="52"/>
                </a:cubicBezTo>
                <a:cubicBezTo>
                  <a:pt x="28" y="52"/>
                  <a:pt x="29" y="52"/>
                  <a:pt x="29" y="52"/>
                </a:cubicBezTo>
                <a:close/>
                <a:moveTo>
                  <a:pt x="28" y="50"/>
                </a:moveTo>
                <a:cubicBezTo>
                  <a:pt x="28" y="51"/>
                  <a:pt x="28" y="51"/>
                  <a:pt x="28" y="51"/>
                </a:cubicBezTo>
                <a:cubicBezTo>
                  <a:pt x="28" y="51"/>
                  <a:pt x="28" y="51"/>
                  <a:pt x="28" y="51"/>
                </a:cubicBezTo>
                <a:cubicBezTo>
                  <a:pt x="28" y="51"/>
                  <a:pt x="28" y="51"/>
                  <a:pt x="27" y="51"/>
                </a:cubicBezTo>
                <a:cubicBezTo>
                  <a:pt x="27" y="51"/>
                  <a:pt x="27" y="51"/>
                  <a:pt x="27" y="51"/>
                </a:cubicBezTo>
                <a:cubicBezTo>
                  <a:pt x="27" y="51"/>
                  <a:pt x="27" y="51"/>
                  <a:pt x="27" y="51"/>
                </a:cubicBezTo>
                <a:cubicBezTo>
                  <a:pt x="23" y="51"/>
                  <a:pt x="23" y="51"/>
                  <a:pt x="23" y="51"/>
                </a:cubicBezTo>
                <a:cubicBezTo>
                  <a:pt x="23" y="51"/>
                  <a:pt x="23" y="51"/>
                  <a:pt x="23" y="51"/>
                </a:cubicBezTo>
                <a:cubicBezTo>
                  <a:pt x="23" y="51"/>
                  <a:pt x="23" y="51"/>
                  <a:pt x="23" y="51"/>
                </a:cubicBezTo>
                <a:cubicBezTo>
                  <a:pt x="23" y="51"/>
                  <a:pt x="22" y="51"/>
                  <a:pt x="22" y="51"/>
                </a:cubicBezTo>
                <a:cubicBezTo>
                  <a:pt x="22" y="51"/>
                  <a:pt x="22" y="51"/>
                  <a:pt x="22" y="51"/>
                </a:cubicBezTo>
                <a:cubicBezTo>
                  <a:pt x="23" y="50"/>
                  <a:pt x="23" y="50"/>
                  <a:pt x="23" y="50"/>
                </a:cubicBezTo>
                <a:cubicBezTo>
                  <a:pt x="23" y="50"/>
                  <a:pt x="23" y="50"/>
                  <a:pt x="23" y="50"/>
                </a:cubicBezTo>
                <a:cubicBezTo>
                  <a:pt x="23" y="50"/>
                  <a:pt x="23" y="50"/>
                  <a:pt x="23" y="50"/>
                </a:cubicBezTo>
                <a:cubicBezTo>
                  <a:pt x="24" y="50"/>
                  <a:pt x="24" y="50"/>
                  <a:pt x="24" y="50"/>
                </a:cubicBezTo>
                <a:cubicBezTo>
                  <a:pt x="24" y="50"/>
                  <a:pt x="24" y="50"/>
                  <a:pt x="24" y="50"/>
                </a:cubicBezTo>
                <a:cubicBezTo>
                  <a:pt x="27" y="50"/>
                  <a:pt x="27" y="50"/>
                  <a:pt x="27" y="50"/>
                </a:cubicBezTo>
                <a:cubicBezTo>
                  <a:pt x="28" y="50"/>
                  <a:pt x="28" y="50"/>
                  <a:pt x="28" y="50"/>
                </a:cubicBezTo>
                <a:cubicBezTo>
                  <a:pt x="28" y="50"/>
                  <a:pt x="28" y="50"/>
                  <a:pt x="28" y="50"/>
                </a:cubicBezTo>
                <a:cubicBezTo>
                  <a:pt x="28" y="50"/>
                  <a:pt x="28" y="50"/>
                  <a:pt x="28" y="50"/>
                </a:cubicBezTo>
                <a:cubicBezTo>
                  <a:pt x="28" y="50"/>
                  <a:pt x="28" y="50"/>
                  <a:pt x="28" y="50"/>
                </a:cubicBezTo>
                <a:close/>
                <a:moveTo>
                  <a:pt x="28" y="54"/>
                </a:moveTo>
                <a:cubicBezTo>
                  <a:pt x="28" y="54"/>
                  <a:pt x="28" y="54"/>
                  <a:pt x="28" y="54"/>
                </a:cubicBezTo>
                <a:cubicBezTo>
                  <a:pt x="32" y="54"/>
                  <a:pt x="32" y="54"/>
                  <a:pt x="32" y="54"/>
                </a:cubicBezTo>
                <a:cubicBezTo>
                  <a:pt x="32" y="54"/>
                  <a:pt x="32" y="54"/>
                  <a:pt x="32" y="54"/>
                </a:cubicBezTo>
                <a:cubicBezTo>
                  <a:pt x="32" y="54"/>
                  <a:pt x="32" y="54"/>
                  <a:pt x="32" y="54"/>
                </a:cubicBezTo>
                <a:cubicBezTo>
                  <a:pt x="32" y="54"/>
                  <a:pt x="33" y="54"/>
                  <a:pt x="33" y="54"/>
                </a:cubicBezTo>
                <a:cubicBezTo>
                  <a:pt x="33" y="54"/>
                  <a:pt x="33" y="54"/>
                  <a:pt x="33" y="55"/>
                </a:cubicBezTo>
                <a:cubicBezTo>
                  <a:pt x="32" y="56"/>
                  <a:pt x="32" y="56"/>
                  <a:pt x="32" y="56"/>
                </a:cubicBezTo>
                <a:cubicBezTo>
                  <a:pt x="32" y="56"/>
                  <a:pt x="32" y="56"/>
                  <a:pt x="32" y="56"/>
                </a:cubicBezTo>
                <a:cubicBezTo>
                  <a:pt x="32" y="56"/>
                  <a:pt x="32" y="56"/>
                  <a:pt x="32" y="56"/>
                </a:cubicBezTo>
                <a:cubicBezTo>
                  <a:pt x="32" y="56"/>
                  <a:pt x="32" y="56"/>
                  <a:pt x="31" y="56"/>
                </a:cubicBezTo>
                <a:cubicBezTo>
                  <a:pt x="31" y="56"/>
                  <a:pt x="31" y="56"/>
                  <a:pt x="31" y="56"/>
                </a:cubicBezTo>
                <a:cubicBezTo>
                  <a:pt x="27" y="56"/>
                  <a:pt x="27" y="56"/>
                  <a:pt x="27" y="56"/>
                </a:cubicBezTo>
                <a:cubicBezTo>
                  <a:pt x="27" y="56"/>
                  <a:pt x="27" y="56"/>
                  <a:pt x="27" y="56"/>
                </a:cubicBezTo>
                <a:cubicBezTo>
                  <a:pt x="27" y="56"/>
                  <a:pt x="27" y="56"/>
                  <a:pt x="27" y="56"/>
                </a:cubicBezTo>
                <a:cubicBezTo>
                  <a:pt x="26" y="56"/>
                  <a:pt x="26" y="56"/>
                  <a:pt x="26" y="56"/>
                </a:cubicBezTo>
                <a:cubicBezTo>
                  <a:pt x="26" y="56"/>
                  <a:pt x="26" y="56"/>
                  <a:pt x="26" y="56"/>
                </a:cubicBezTo>
                <a:cubicBezTo>
                  <a:pt x="27" y="55"/>
                  <a:pt x="27" y="55"/>
                  <a:pt x="27" y="55"/>
                </a:cubicBezTo>
                <a:cubicBezTo>
                  <a:pt x="27" y="54"/>
                  <a:pt x="27" y="54"/>
                  <a:pt x="27" y="54"/>
                </a:cubicBezTo>
                <a:cubicBezTo>
                  <a:pt x="27" y="54"/>
                  <a:pt x="27" y="54"/>
                  <a:pt x="27" y="54"/>
                </a:cubicBezTo>
                <a:cubicBezTo>
                  <a:pt x="27" y="54"/>
                  <a:pt x="28" y="54"/>
                  <a:pt x="28" y="54"/>
                </a:cubicBezTo>
                <a:close/>
                <a:moveTo>
                  <a:pt x="27" y="57"/>
                </a:moveTo>
                <a:cubicBezTo>
                  <a:pt x="27" y="56"/>
                  <a:pt x="27" y="56"/>
                  <a:pt x="27" y="56"/>
                </a:cubicBezTo>
                <a:cubicBezTo>
                  <a:pt x="31" y="56"/>
                  <a:pt x="31" y="56"/>
                  <a:pt x="31" y="56"/>
                </a:cubicBezTo>
                <a:cubicBezTo>
                  <a:pt x="31" y="56"/>
                  <a:pt x="31" y="56"/>
                  <a:pt x="31" y="57"/>
                </a:cubicBezTo>
                <a:cubicBezTo>
                  <a:pt x="31" y="57"/>
                  <a:pt x="31" y="57"/>
                  <a:pt x="31" y="57"/>
                </a:cubicBezTo>
                <a:cubicBezTo>
                  <a:pt x="32" y="57"/>
                  <a:pt x="32" y="57"/>
                  <a:pt x="32" y="57"/>
                </a:cubicBezTo>
                <a:cubicBezTo>
                  <a:pt x="32" y="57"/>
                  <a:pt x="32" y="57"/>
                  <a:pt x="32" y="57"/>
                </a:cubicBezTo>
                <a:cubicBezTo>
                  <a:pt x="31" y="58"/>
                  <a:pt x="31" y="58"/>
                  <a:pt x="31" y="58"/>
                </a:cubicBezTo>
                <a:cubicBezTo>
                  <a:pt x="31" y="58"/>
                  <a:pt x="31" y="58"/>
                  <a:pt x="31" y="58"/>
                </a:cubicBezTo>
                <a:cubicBezTo>
                  <a:pt x="31" y="58"/>
                  <a:pt x="31" y="58"/>
                  <a:pt x="31" y="59"/>
                </a:cubicBezTo>
                <a:cubicBezTo>
                  <a:pt x="31" y="59"/>
                  <a:pt x="31" y="59"/>
                  <a:pt x="30" y="59"/>
                </a:cubicBezTo>
                <a:cubicBezTo>
                  <a:pt x="30" y="59"/>
                  <a:pt x="30" y="59"/>
                  <a:pt x="30" y="59"/>
                </a:cubicBezTo>
                <a:cubicBezTo>
                  <a:pt x="26" y="59"/>
                  <a:pt x="26" y="59"/>
                  <a:pt x="26" y="59"/>
                </a:cubicBezTo>
                <a:cubicBezTo>
                  <a:pt x="26" y="59"/>
                  <a:pt x="26" y="59"/>
                  <a:pt x="26" y="59"/>
                </a:cubicBezTo>
                <a:cubicBezTo>
                  <a:pt x="26" y="59"/>
                  <a:pt x="25" y="59"/>
                  <a:pt x="25" y="59"/>
                </a:cubicBezTo>
                <a:cubicBezTo>
                  <a:pt x="25" y="58"/>
                  <a:pt x="25" y="58"/>
                  <a:pt x="25" y="58"/>
                </a:cubicBezTo>
                <a:cubicBezTo>
                  <a:pt x="25" y="58"/>
                  <a:pt x="25" y="58"/>
                  <a:pt x="25" y="58"/>
                </a:cubicBezTo>
                <a:cubicBezTo>
                  <a:pt x="26" y="57"/>
                  <a:pt x="26" y="57"/>
                  <a:pt x="26" y="57"/>
                </a:cubicBezTo>
                <a:cubicBezTo>
                  <a:pt x="26" y="57"/>
                  <a:pt x="26" y="57"/>
                  <a:pt x="26" y="57"/>
                </a:cubicBezTo>
                <a:cubicBezTo>
                  <a:pt x="26" y="57"/>
                  <a:pt x="26" y="57"/>
                  <a:pt x="26" y="57"/>
                </a:cubicBezTo>
                <a:cubicBezTo>
                  <a:pt x="26" y="57"/>
                  <a:pt x="26" y="57"/>
                  <a:pt x="27" y="57"/>
                </a:cubicBezTo>
                <a:close/>
                <a:moveTo>
                  <a:pt x="31" y="60"/>
                </a:moveTo>
                <a:cubicBezTo>
                  <a:pt x="31" y="60"/>
                  <a:pt x="32" y="60"/>
                  <a:pt x="32" y="60"/>
                </a:cubicBezTo>
                <a:cubicBezTo>
                  <a:pt x="32" y="59"/>
                  <a:pt x="32" y="59"/>
                  <a:pt x="32" y="59"/>
                </a:cubicBezTo>
                <a:cubicBezTo>
                  <a:pt x="32" y="59"/>
                  <a:pt x="32" y="59"/>
                  <a:pt x="32" y="59"/>
                </a:cubicBezTo>
                <a:cubicBezTo>
                  <a:pt x="32" y="59"/>
                  <a:pt x="33" y="59"/>
                  <a:pt x="33" y="59"/>
                </a:cubicBezTo>
                <a:cubicBezTo>
                  <a:pt x="37" y="59"/>
                  <a:pt x="37" y="59"/>
                  <a:pt x="37" y="59"/>
                </a:cubicBezTo>
                <a:cubicBezTo>
                  <a:pt x="37" y="59"/>
                  <a:pt x="37" y="59"/>
                  <a:pt x="37" y="59"/>
                </a:cubicBezTo>
                <a:cubicBezTo>
                  <a:pt x="37" y="59"/>
                  <a:pt x="37" y="59"/>
                  <a:pt x="37" y="59"/>
                </a:cubicBezTo>
                <a:cubicBezTo>
                  <a:pt x="38" y="59"/>
                  <a:pt x="38" y="59"/>
                  <a:pt x="38" y="60"/>
                </a:cubicBezTo>
                <a:cubicBezTo>
                  <a:pt x="38" y="60"/>
                  <a:pt x="38" y="60"/>
                  <a:pt x="38" y="60"/>
                </a:cubicBezTo>
                <a:cubicBezTo>
                  <a:pt x="37" y="61"/>
                  <a:pt x="37" y="61"/>
                  <a:pt x="37" y="61"/>
                </a:cubicBezTo>
                <a:cubicBezTo>
                  <a:pt x="37" y="61"/>
                  <a:pt x="37" y="61"/>
                  <a:pt x="37" y="61"/>
                </a:cubicBezTo>
                <a:cubicBezTo>
                  <a:pt x="37" y="61"/>
                  <a:pt x="37" y="61"/>
                  <a:pt x="37" y="61"/>
                </a:cubicBezTo>
                <a:cubicBezTo>
                  <a:pt x="37" y="61"/>
                  <a:pt x="37" y="62"/>
                  <a:pt x="37" y="62"/>
                </a:cubicBezTo>
                <a:cubicBezTo>
                  <a:pt x="36" y="62"/>
                  <a:pt x="36" y="62"/>
                  <a:pt x="36" y="62"/>
                </a:cubicBezTo>
                <a:cubicBezTo>
                  <a:pt x="32" y="62"/>
                  <a:pt x="32" y="62"/>
                  <a:pt x="32" y="62"/>
                </a:cubicBezTo>
                <a:cubicBezTo>
                  <a:pt x="32" y="62"/>
                  <a:pt x="32" y="62"/>
                  <a:pt x="32" y="62"/>
                </a:cubicBezTo>
                <a:cubicBezTo>
                  <a:pt x="31" y="62"/>
                  <a:pt x="31" y="61"/>
                  <a:pt x="31" y="61"/>
                </a:cubicBezTo>
                <a:cubicBezTo>
                  <a:pt x="31" y="61"/>
                  <a:pt x="31" y="61"/>
                  <a:pt x="31" y="61"/>
                </a:cubicBezTo>
                <a:cubicBezTo>
                  <a:pt x="31" y="61"/>
                  <a:pt x="31" y="61"/>
                  <a:pt x="31" y="61"/>
                </a:cubicBezTo>
                <a:lnTo>
                  <a:pt x="31" y="60"/>
                </a:lnTo>
                <a:close/>
                <a:moveTo>
                  <a:pt x="38" y="59"/>
                </a:moveTo>
                <a:cubicBezTo>
                  <a:pt x="38" y="59"/>
                  <a:pt x="37" y="59"/>
                  <a:pt x="37" y="59"/>
                </a:cubicBezTo>
                <a:cubicBezTo>
                  <a:pt x="37" y="59"/>
                  <a:pt x="37" y="59"/>
                  <a:pt x="37" y="59"/>
                </a:cubicBezTo>
                <a:cubicBezTo>
                  <a:pt x="33" y="59"/>
                  <a:pt x="33" y="59"/>
                  <a:pt x="33" y="59"/>
                </a:cubicBezTo>
                <a:cubicBezTo>
                  <a:pt x="33" y="59"/>
                  <a:pt x="33" y="59"/>
                  <a:pt x="32" y="59"/>
                </a:cubicBezTo>
                <a:cubicBezTo>
                  <a:pt x="32" y="59"/>
                  <a:pt x="32" y="59"/>
                  <a:pt x="32" y="59"/>
                </a:cubicBezTo>
                <a:cubicBezTo>
                  <a:pt x="32" y="58"/>
                  <a:pt x="32" y="58"/>
                  <a:pt x="32" y="58"/>
                </a:cubicBezTo>
                <a:cubicBezTo>
                  <a:pt x="32" y="58"/>
                  <a:pt x="32" y="58"/>
                  <a:pt x="32" y="58"/>
                </a:cubicBezTo>
                <a:cubicBezTo>
                  <a:pt x="32" y="57"/>
                  <a:pt x="32" y="57"/>
                  <a:pt x="32" y="57"/>
                </a:cubicBezTo>
                <a:cubicBezTo>
                  <a:pt x="32" y="57"/>
                  <a:pt x="32" y="57"/>
                  <a:pt x="33" y="57"/>
                </a:cubicBezTo>
                <a:cubicBezTo>
                  <a:pt x="33" y="57"/>
                  <a:pt x="33" y="57"/>
                  <a:pt x="33" y="57"/>
                </a:cubicBezTo>
                <a:cubicBezTo>
                  <a:pt x="33" y="57"/>
                  <a:pt x="33" y="57"/>
                  <a:pt x="33" y="57"/>
                </a:cubicBezTo>
                <a:cubicBezTo>
                  <a:pt x="33" y="56"/>
                  <a:pt x="33" y="56"/>
                  <a:pt x="34" y="56"/>
                </a:cubicBezTo>
                <a:cubicBezTo>
                  <a:pt x="37" y="56"/>
                  <a:pt x="37" y="56"/>
                  <a:pt x="37" y="56"/>
                </a:cubicBezTo>
                <a:cubicBezTo>
                  <a:pt x="38" y="56"/>
                  <a:pt x="38" y="56"/>
                  <a:pt x="38" y="57"/>
                </a:cubicBezTo>
                <a:cubicBezTo>
                  <a:pt x="38" y="57"/>
                  <a:pt x="38" y="57"/>
                  <a:pt x="38" y="57"/>
                </a:cubicBezTo>
                <a:cubicBezTo>
                  <a:pt x="38" y="57"/>
                  <a:pt x="38" y="57"/>
                  <a:pt x="38" y="57"/>
                </a:cubicBezTo>
                <a:cubicBezTo>
                  <a:pt x="38" y="57"/>
                  <a:pt x="38" y="57"/>
                  <a:pt x="38" y="57"/>
                </a:cubicBezTo>
                <a:cubicBezTo>
                  <a:pt x="38" y="58"/>
                  <a:pt x="38" y="58"/>
                  <a:pt x="38" y="58"/>
                </a:cubicBezTo>
                <a:cubicBezTo>
                  <a:pt x="38" y="58"/>
                  <a:pt x="38" y="58"/>
                  <a:pt x="38" y="58"/>
                </a:cubicBezTo>
                <a:cubicBezTo>
                  <a:pt x="38" y="58"/>
                  <a:pt x="38" y="58"/>
                  <a:pt x="38" y="59"/>
                </a:cubicBezTo>
                <a:close/>
                <a:moveTo>
                  <a:pt x="38" y="60"/>
                </a:moveTo>
                <a:cubicBezTo>
                  <a:pt x="38" y="60"/>
                  <a:pt x="38" y="60"/>
                  <a:pt x="39" y="60"/>
                </a:cubicBezTo>
                <a:cubicBezTo>
                  <a:pt x="39" y="59"/>
                  <a:pt x="39" y="59"/>
                  <a:pt x="39" y="59"/>
                </a:cubicBezTo>
                <a:cubicBezTo>
                  <a:pt x="39" y="59"/>
                  <a:pt x="39" y="59"/>
                  <a:pt x="39" y="59"/>
                </a:cubicBezTo>
                <a:cubicBezTo>
                  <a:pt x="39" y="59"/>
                  <a:pt x="40" y="59"/>
                  <a:pt x="40" y="59"/>
                </a:cubicBezTo>
                <a:cubicBezTo>
                  <a:pt x="44" y="59"/>
                  <a:pt x="44" y="59"/>
                  <a:pt x="44" y="59"/>
                </a:cubicBezTo>
                <a:cubicBezTo>
                  <a:pt x="44" y="59"/>
                  <a:pt x="44" y="59"/>
                  <a:pt x="44" y="59"/>
                </a:cubicBezTo>
                <a:cubicBezTo>
                  <a:pt x="44" y="59"/>
                  <a:pt x="44" y="59"/>
                  <a:pt x="44" y="59"/>
                </a:cubicBezTo>
                <a:cubicBezTo>
                  <a:pt x="45" y="59"/>
                  <a:pt x="45" y="59"/>
                  <a:pt x="45" y="60"/>
                </a:cubicBezTo>
                <a:cubicBezTo>
                  <a:pt x="45" y="60"/>
                  <a:pt x="45" y="60"/>
                  <a:pt x="45" y="60"/>
                </a:cubicBezTo>
                <a:cubicBezTo>
                  <a:pt x="45" y="61"/>
                  <a:pt x="45" y="61"/>
                  <a:pt x="45" y="61"/>
                </a:cubicBezTo>
                <a:cubicBezTo>
                  <a:pt x="45" y="61"/>
                  <a:pt x="44" y="61"/>
                  <a:pt x="44" y="61"/>
                </a:cubicBezTo>
                <a:cubicBezTo>
                  <a:pt x="44" y="61"/>
                  <a:pt x="44" y="61"/>
                  <a:pt x="44" y="61"/>
                </a:cubicBezTo>
                <a:cubicBezTo>
                  <a:pt x="44" y="61"/>
                  <a:pt x="44" y="62"/>
                  <a:pt x="44" y="62"/>
                </a:cubicBezTo>
                <a:cubicBezTo>
                  <a:pt x="44" y="62"/>
                  <a:pt x="43" y="62"/>
                  <a:pt x="43" y="62"/>
                </a:cubicBezTo>
                <a:cubicBezTo>
                  <a:pt x="39" y="62"/>
                  <a:pt x="39" y="62"/>
                  <a:pt x="39" y="62"/>
                </a:cubicBezTo>
                <a:cubicBezTo>
                  <a:pt x="39" y="62"/>
                  <a:pt x="39" y="62"/>
                  <a:pt x="39" y="62"/>
                </a:cubicBezTo>
                <a:cubicBezTo>
                  <a:pt x="39" y="62"/>
                  <a:pt x="38" y="61"/>
                  <a:pt x="38" y="61"/>
                </a:cubicBezTo>
                <a:cubicBezTo>
                  <a:pt x="38" y="61"/>
                  <a:pt x="38" y="61"/>
                  <a:pt x="38" y="61"/>
                </a:cubicBezTo>
                <a:cubicBezTo>
                  <a:pt x="38" y="61"/>
                  <a:pt x="38" y="61"/>
                  <a:pt x="38" y="61"/>
                </a:cubicBezTo>
                <a:lnTo>
                  <a:pt x="38" y="60"/>
                </a:lnTo>
                <a:close/>
                <a:moveTo>
                  <a:pt x="45" y="59"/>
                </a:moveTo>
                <a:cubicBezTo>
                  <a:pt x="44" y="59"/>
                  <a:pt x="44" y="59"/>
                  <a:pt x="44" y="59"/>
                </a:cubicBezTo>
                <a:cubicBezTo>
                  <a:pt x="44" y="59"/>
                  <a:pt x="44" y="59"/>
                  <a:pt x="44" y="59"/>
                </a:cubicBezTo>
                <a:cubicBezTo>
                  <a:pt x="40" y="59"/>
                  <a:pt x="40" y="59"/>
                  <a:pt x="40" y="59"/>
                </a:cubicBezTo>
                <a:cubicBezTo>
                  <a:pt x="40" y="59"/>
                  <a:pt x="39" y="59"/>
                  <a:pt x="39" y="59"/>
                </a:cubicBezTo>
                <a:cubicBezTo>
                  <a:pt x="39" y="59"/>
                  <a:pt x="39" y="59"/>
                  <a:pt x="39" y="59"/>
                </a:cubicBezTo>
                <a:cubicBezTo>
                  <a:pt x="39" y="58"/>
                  <a:pt x="39" y="58"/>
                  <a:pt x="39" y="58"/>
                </a:cubicBezTo>
                <a:cubicBezTo>
                  <a:pt x="39" y="58"/>
                  <a:pt x="39" y="58"/>
                  <a:pt x="39" y="58"/>
                </a:cubicBezTo>
                <a:cubicBezTo>
                  <a:pt x="39" y="57"/>
                  <a:pt x="39" y="57"/>
                  <a:pt x="39" y="57"/>
                </a:cubicBezTo>
                <a:cubicBezTo>
                  <a:pt x="39" y="57"/>
                  <a:pt x="39" y="57"/>
                  <a:pt x="39" y="57"/>
                </a:cubicBezTo>
                <a:cubicBezTo>
                  <a:pt x="39" y="57"/>
                  <a:pt x="39" y="57"/>
                  <a:pt x="39" y="57"/>
                </a:cubicBezTo>
                <a:cubicBezTo>
                  <a:pt x="40" y="57"/>
                  <a:pt x="40" y="57"/>
                  <a:pt x="40" y="57"/>
                </a:cubicBezTo>
                <a:cubicBezTo>
                  <a:pt x="40" y="56"/>
                  <a:pt x="40" y="56"/>
                  <a:pt x="40" y="56"/>
                </a:cubicBezTo>
                <a:cubicBezTo>
                  <a:pt x="44" y="56"/>
                  <a:pt x="44" y="56"/>
                  <a:pt x="44" y="56"/>
                </a:cubicBezTo>
                <a:cubicBezTo>
                  <a:pt x="44" y="56"/>
                  <a:pt x="44" y="56"/>
                  <a:pt x="44" y="57"/>
                </a:cubicBezTo>
                <a:cubicBezTo>
                  <a:pt x="45" y="57"/>
                  <a:pt x="45" y="57"/>
                  <a:pt x="45" y="57"/>
                </a:cubicBezTo>
                <a:cubicBezTo>
                  <a:pt x="45" y="57"/>
                  <a:pt x="45" y="57"/>
                  <a:pt x="45" y="57"/>
                </a:cubicBezTo>
                <a:cubicBezTo>
                  <a:pt x="45" y="57"/>
                  <a:pt x="45" y="57"/>
                  <a:pt x="45" y="57"/>
                </a:cubicBezTo>
                <a:cubicBezTo>
                  <a:pt x="45" y="58"/>
                  <a:pt x="45" y="58"/>
                  <a:pt x="45" y="58"/>
                </a:cubicBezTo>
                <a:cubicBezTo>
                  <a:pt x="45" y="58"/>
                  <a:pt x="45" y="58"/>
                  <a:pt x="45" y="58"/>
                </a:cubicBezTo>
                <a:cubicBezTo>
                  <a:pt x="45" y="58"/>
                  <a:pt x="45" y="58"/>
                  <a:pt x="45" y="59"/>
                </a:cubicBezTo>
                <a:close/>
                <a:moveTo>
                  <a:pt x="45" y="56"/>
                </a:moveTo>
                <a:cubicBezTo>
                  <a:pt x="45" y="56"/>
                  <a:pt x="45" y="56"/>
                  <a:pt x="44" y="56"/>
                </a:cubicBezTo>
                <a:cubicBezTo>
                  <a:pt x="44" y="56"/>
                  <a:pt x="44" y="56"/>
                  <a:pt x="44" y="56"/>
                </a:cubicBezTo>
                <a:cubicBezTo>
                  <a:pt x="40" y="56"/>
                  <a:pt x="40" y="56"/>
                  <a:pt x="40" y="56"/>
                </a:cubicBezTo>
                <a:cubicBezTo>
                  <a:pt x="40" y="56"/>
                  <a:pt x="40" y="56"/>
                  <a:pt x="40" y="56"/>
                </a:cubicBezTo>
                <a:cubicBezTo>
                  <a:pt x="40" y="56"/>
                  <a:pt x="40" y="56"/>
                  <a:pt x="40" y="56"/>
                </a:cubicBezTo>
                <a:cubicBezTo>
                  <a:pt x="40" y="56"/>
                  <a:pt x="39" y="56"/>
                  <a:pt x="39" y="56"/>
                </a:cubicBezTo>
                <a:cubicBezTo>
                  <a:pt x="39" y="56"/>
                  <a:pt x="39" y="56"/>
                  <a:pt x="39" y="56"/>
                </a:cubicBezTo>
                <a:cubicBezTo>
                  <a:pt x="40" y="55"/>
                  <a:pt x="40" y="55"/>
                  <a:pt x="40" y="55"/>
                </a:cubicBezTo>
                <a:cubicBezTo>
                  <a:pt x="40" y="54"/>
                  <a:pt x="40" y="54"/>
                  <a:pt x="40" y="54"/>
                </a:cubicBezTo>
                <a:cubicBezTo>
                  <a:pt x="40" y="54"/>
                  <a:pt x="40" y="54"/>
                  <a:pt x="40" y="54"/>
                </a:cubicBezTo>
                <a:cubicBezTo>
                  <a:pt x="40" y="54"/>
                  <a:pt x="40" y="54"/>
                  <a:pt x="40" y="54"/>
                </a:cubicBezTo>
                <a:cubicBezTo>
                  <a:pt x="40" y="54"/>
                  <a:pt x="41" y="54"/>
                  <a:pt x="41" y="54"/>
                </a:cubicBezTo>
                <a:cubicBezTo>
                  <a:pt x="44" y="54"/>
                  <a:pt x="44" y="54"/>
                  <a:pt x="44" y="54"/>
                </a:cubicBezTo>
                <a:cubicBezTo>
                  <a:pt x="44" y="54"/>
                  <a:pt x="45" y="54"/>
                  <a:pt x="45" y="54"/>
                </a:cubicBezTo>
                <a:cubicBezTo>
                  <a:pt x="45" y="54"/>
                  <a:pt x="45" y="54"/>
                  <a:pt x="45" y="54"/>
                </a:cubicBezTo>
                <a:cubicBezTo>
                  <a:pt x="45" y="54"/>
                  <a:pt x="45" y="54"/>
                  <a:pt x="45" y="54"/>
                </a:cubicBezTo>
                <a:cubicBezTo>
                  <a:pt x="45" y="54"/>
                  <a:pt x="45" y="54"/>
                  <a:pt x="45" y="55"/>
                </a:cubicBezTo>
                <a:cubicBezTo>
                  <a:pt x="45" y="56"/>
                  <a:pt x="45" y="56"/>
                  <a:pt x="45" y="56"/>
                </a:cubicBezTo>
                <a:cubicBezTo>
                  <a:pt x="45" y="56"/>
                  <a:pt x="45" y="56"/>
                  <a:pt x="45" y="56"/>
                </a:cubicBezTo>
                <a:cubicBezTo>
                  <a:pt x="45" y="56"/>
                  <a:pt x="45" y="56"/>
                  <a:pt x="45" y="56"/>
                </a:cubicBezTo>
                <a:close/>
                <a:moveTo>
                  <a:pt x="45" y="60"/>
                </a:moveTo>
                <a:cubicBezTo>
                  <a:pt x="45" y="60"/>
                  <a:pt x="45" y="60"/>
                  <a:pt x="46" y="60"/>
                </a:cubicBezTo>
                <a:cubicBezTo>
                  <a:pt x="46" y="59"/>
                  <a:pt x="46" y="59"/>
                  <a:pt x="46" y="59"/>
                </a:cubicBezTo>
                <a:cubicBezTo>
                  <a:pt x="46" y="59"/>
                  <a:pt x="46" y="59"/>
                  <a:pt x="46" y="59"/>
                </a:cubicBezTo>
                <a:cubicBezTo>
                  <a:pt x="46" y="59"/>
                  <a:pt x="46" y="59"/>
                  <a:pt x="47" y="59"/>
                </a:cubicBezTo>
                <a:cubicBezTo>
                  <a:pt x="51" y="59"/>
                  <a:pt x="51" y="59"/>
                  <a:pt x="51" y="59"/>
                </a:cubicBezTo>
                <a:cubicBezTo>
                  <a:pt x="51" y="59"/>
                  <a:pt x="51" y="59"/>
                  <a:pt x="51" y="59"/>
                </a:cubicBezTo>
                <a:cubicBezTo>
                  <a:pt x="51" y="59"/>
                  <a:pt x="51" y="59"/>
                  <a:pt x="51" y="59"/>
                </a:cubicBezTo>
                <a:cubicBezTo>
                  <a:pt x="51" y="59"/>
                  <a:pt x="52" y="59"/>
                  <a:pt x="52" y="60"/>
                </a:cubicBezTo>
                <a:cubicBezTo>
                  <a:pt x="52" y="60"/>
                  <a:pt x="52" y="60"/>
                  <a:pt x="52" y="60"/>
                </a:cubicBezTo>
                <a:cubicBezTo>
                  <a:pt x="52" y="61"/>
                  <a:pt x="52" y="61"/>
                  <a:pt x="52" y="61"/>
                </a:cubicBezTo>
                <a:cubicBezTo>
                  <a:pt x="52" y="61"/>
                  <a:pt x="52" y="61"/>
                  <a:pt x="52" y="61"/>
                </a:cubicBezTo>
                <a:cubicBezTo>
                  <a:pt x="52" y="61"/>
                  <a:pt x="51" y="61"/>
                  <a:pt x="51" y="61"/>
                </a:cubicBezTo>
                <a:cubicBezTo>
                  <a:pt x="51" y="61"/>
                  <a:pt x="51" y="62"/>
                  <a:pt x="51" y="62"/>
                </a:cubicBezTo>
                <a:cubicBezTo>
                  <a:pt x="51" y="62"/>
                  <a:pt x="51" y="62"/>
                  <a:pt x="50" y="62"/>
                </a:cubicBezTo>
                <a:cubicBezTo>
                  <a:pt x="46" y="62"/>
                  <a:pt x="46" y="62"/>
                  <a:pt x="46" y="62"/>
                </a:cubicBezTo>
                <a:cubicBezTo>
                  <a:pt x="46" y="62"/>
                  <a:pt x="46" y="62"/>
                  <a:pt x="46" y="62"/>
                </a:cubicBezTo>
                <a:cubicBezTo>
                  <a:pt x="46" y="62"/>
                  <a:pt x="46" y="61"/>
                  <a:pt x="46" y="61"/>
                </a:cubicBezTo>
                <a:cubicBezTo>
                  <a:pt x="45" y="61"/>
                  <a:pt x="45" y="61"/>
                  <a:pt x="45" y="61"/>
                </a:cubicBezTo>
                <a:cubicBezTo>
                  <a:pt x="45" y="61"/>
                  <a:pt x="45" y="61"/>
                  <a:pt x="45" y="61"/>
                </a:cubicBezTo>
                <a:lnTo>
                  <a:pt x="45" y="60"/>
                </a:lnTo>
                <a:close/>
                <a:moveTo>
                  <a:pt x="52" y="58"/>
                </a:moveTo>
                <a:cubicBezTo>
                  <a:pt x="52" y="58"/>
                  <a:pt x="51" y="58"/>
                  <a:pt x="51" y="59"/>
                </a:cubicBezTo>
                <a:cubicBezTo>
                  <a:pt x="51" y="59"/>
                  <a:pt x="51" y="59"/>
                  <a:pt x="51" y="59"/>
                </a:cubicBezTo>
                <a:cubicBezTo>
                  <a:pt x="51" y="59"/>
                  <a:pt x="51" y="59"/>
                  <a:pt x="51" y="59"/>
                </a:cubicBezTo>
                <a:cubicBezTo>
                  <a:pt x="47" y="59"/>
                  <a:pt x="47" y="59"/>
                  <a:pt x="47" y="59"/>
                </a:cubicBezTo>
                <a:cubicBezTo>
                  <a:pt x="46" y="59"/>
                  <a:pt x="46" y="59"/>
                  <a:pt x="46" y="59"/>
                </a:cubicBezTo>
                <a:cubicBezTo>
                  <a:pt x="46" y="59"/>
                  <a:pt x="46" y="59"/>
                  <a:pt x="46" y="59"/>
                </a:cubicBezTo>
                <a:cubicBezTo>
                  <a:pt x="46" y="58"/>
                  <a:pt x="46" y="58"/>
                  <a:pt x="46" y="58"/>
                </a:cubicBezTo>
                <a:cubicBezTo>
                  <a:pt x="46" y="58"/>
                  <a:pt x="46" y="58"/>
                  <a:pt x="46" y="58"/>
                </a:cubicBezTo>
                <a:cubicBezTo>
                  <a:pt x="46" y="57"/>
                  <a:pt x="46" y="57"/>
                  <a:pt x="46" y="57"/>
                </a:cubicBezTo>
                <a:cubicBezTo>
                  <a:pt x="46" y="57"/>
                  <a:pt x="46" y="57"/>
                  <a:pt x="46" y="57"/>
                </a:cubicBezTo>
                <a:cubicBezTo>
                  <a:pt x="46" y="57"/>
                  <a:pt x="46" y="57"/>
                  <a:pt x="46" y="57"/>
                </a:cubicBezTo>
                <a:cubicBezTo>
                  <a:pt x="46" y="57"/>
                  <a:pt x="46" y="57"/>
                  <a:pt x="46" y="57"/>
                </a:cubicBezTo>
                <a:cubicBezTo>
                  <a:pt x="47" y="56"/>
                  <a:pt x="47" y="56"/>
                  <a:pt x="47" y="56"/>
                </a:cubicBezTo>
                <a:cubicBezTo>
                  <a:pt x="51" y="56"/>
                  <a:pt x="51" y="56"/>
                  <a:pt x="51" y="56"/>
                </a:cubicBezTo>
                <a:cubicBezTo>
                  <a:pt x="51" y="56"/>
                  <a:pt x="51" y="56"/>
                  <a:pt x="51" y="57"/>
                </a:cubicBezTo>
                <a:cubicBezTo>
                  <a:pt x="51" y="57"/>
                  <a:pt x="51" y="57"/>
                  <a:pt x="51" y="57"/>
                </a:cubicBezTo>
                <a:cubicBezTo>
                  <a:pt x="51" y="57"/>
                  <a:pt x="52" y="57"/>
                  <a:pt x="52" y="57"/>
                </a:cubicBezTo>
                <a:cubicBezTo>
                  <a:pt x="52" y="57"/>
                  <a:pt x="52" y="57"/>
                  <a:pt x="52" y="57"/>
                </a:cubicBezTo>
                <a:cubicBezTo>
                  <a:pt x="52" y="58"/>
                  <a:pt x="52" y="58"/>
                  <a:pt x="52" y="58"/>
                </a:cubicBezTo>
                <a:cubicBezTo>
                  <a:pt x="52" y="58"/>
                  <a:pt x="52" y="58"/>
                  <a:pt x="52" y="58"/>
                </a:cubicBezTo>
                <a:close/>
                <a:moveTo>
                  <a:pt x="52" y="56"/>
                </a:moveTo>
                <a:cubicBezTo>
                  <a:pt x="52" y="56"/>
                  <a:pt x="51" y="56"/>
                  <a:pt x="51" y="56"/>
                </a:cubicBezTo>
                <a:cubicBezTo>
                  <a:pt x="51" y="56"/>
                  <a:pt x="51" y="56"/>
                  <a:pt x="51" y="56"/>
                </a:cubicBezTo>
                <a:cubicBezTo>
                  <a:pt x="51" y="56"/>
                  <a:pt x="51" y="56"/>
                  <a:pt x="51" y="56"/>
                </a:cubicBezTo>
                <a:cubicBezTo>
                  <a:pt x="47" y="56"/>
                  <a:pt x="47" y="56"/>
                  <a:pt x="47" y="56"/>
                </a:cubicBezTo>
                <a:cubicBezTo>
                  <a:pt x="47" y="56"/>
                  <a:pt x="47" y="56"/>
                  <a:pt x="46" y="56"/>
                </a:cubicBezTo>
                <a:cubicBezTo>
                  <a:pt x="46" y="56"/>
                  <a:pt x="46" y="56"/>
                  <a:pt x="46" y="56"/>
                </a:cubicBezTo>
                <a:cubicBezTo>
                  <a:pt x="46" y="56"/>
                  <a:pt x="46" y="56"/>
                  <a:pt x="46" y="56"/>
                </a:cubicBezTo>
                <a:cubicBezTo>
                  <a:pt x="46" y="56"/>
                  <a:pt x="46" y="56"/>
                  <a:pt x="46" y="56"/>
                </a:cubicBezTo>
                <a:cubicBezTo>
                  <a:pt x="46" y="55"/>
                  <a:pt x="46" y="55"/>
                  <a:pt x="46" y="55"/>
                </a:cubicBezTo>
                <a:cubicBezTo>
                  <a:pt x="46" y="54"/>
                  <a:pt x="46" y="54"/>
                  <a:pt x="46" y="54"/>
                </a:cubicBezTo>
                <a:cubicBezTo>
                  <a:pt x="46" y="54"/>
                  <a:pt x="46" y="54"/>
                  <a:pt x="46" y="54"/>
                </a:cubicBezTo>
                <a:cubicBezTo>
                  <a:pt x="46" y="54"/>
                  <a:pt x="47" y="54"/>
                  <a:pt x="47" y="54"/>
                </a:cubicBezTo>
                <a:cubicBezTo>
                  <a:pt x="47" y="54"/>
                  <a:pt x="47" y="54"/>
                  <a:pt x="47" y="54"/>
                </a:cubicBezTo>
                <a:cubicBezTo>
                  <a:pt x="51" y="54"/>
                  <a:pt x="51" y="54"/>
                  <a:pt x="51" y="54"/>
                </a:cubicBezTo>
                <a:cubicBezTo>
                  <a:pt x="51" y="54"/>
                  <a:pt x="51" y="54"/>
                  <a:pt x="51" y="54"/>
                </a:cubicBezTo>
                <a:cubicBezTo>
                  <a:pt x="51" y="54"/>
                  <a:pt x="51" y="54"/>
                  <a:pt x="51" y="54"/>
                </a:cubicBezTo>
                <a:cubicBezTo>
                  <a:pt x="52" y="54"/>
                  <a:pt x="52" y="54"/>
                  <a:pt x="52" y="54"/>
                </a:cubicBezTo>
                <a:cubicBezTo>
                  <a:pt x="52" y="54"/>
                  <a:pt x="52" y="54"/>
                  <a:pt x="52" y="55"/>
                </a:cubicBezTo>
                <a:cubicBezTo>
                  <a:pt x="52" y="56"/>
                  <a:pt x="52" y="56"/>
                  <a:pt x="52" y="56"/>
                </a:cubicBezTo>
                <a:cubicBezTo>
                  <a:pt x="52" y="56"/>
                  <a:pt x="52" y="56"/>
                  <a:pt x="52" y="56"/>
                </a:cubicBezTo>
                <a:close/>
                <a:moveTo>
                  <a:pt x="52" y="53"/>
                </a:moveTo>
                <a:cubicBezTo>
                  <a:pt x="52" y="53"/>
                  <a:pt x="52" y="53"/>
                  <a:pt x="51" y="53"/>
                </a:cubicBezTo>
                <a:cubicBezTo>
                  <a:pt x="51" y="54"/>
                  <a:pt x="51" y="54"/>
                  <a:pt x="51" y="54"/>
                </a:cubicBezTo>
                <a:cubicBezTo>
                  <a:pt x="51" y="54"/>
                  <a:pt x="51" y="54"/>
                  <a:pt x="51" y="54"/>
                </a:cubicBezTo>
                <a:cubicBezTo>
                  <a:pt x="47" y="54"/>
                  <a:pt x="47" y="54"/>
                  <a:pt x="47" y="54"/>
                </a:cubicBezTo>
                <a:cubicBezTo>
                  <a:pt x="47" y="54"/>
                  <a:pt x="47" y="54"/>
                  <a:pt x="47" y="54"/>
                </a:cubicBezTo>
                <a:cubicBezTo>
                  <a:pt x="47" y="54"/>
                  <a:pt x="46" y="54"/>
                  <a:pt x="46" y="53"/>
                </a:cubicBezTo>
                <a:cubicBezTo>
                  <a:pt x="46" y="53"/>
                  <a:pt x="46" y="53"/>
                  <a:pt x="46" y="53"/>
                </a:cubicBezTo>
                <a:cubicBezTo>
                  <a:pt x="46" y="53"/>
                  <a:pt x="46" y="53"/>
                  <a:pt x="46" y="53"/>
                </a:cubicBezTo>
                <a:cubicBezTo>
                  <a:pt x="46" y="52"/>
                  <a:pt x="46" y="52"/>
                  <a:pt x="46" y="52"/>
                </a:cubicBezTo>
                <a:cubicBezTo>
                  <a:pt x="46" y="52"/>
                  <a:pt x="46" y="52"/>
                  <a:pt x="46" y="52"/>
                </a:cubicBezTo>
                <a:cubicBezTo>
                  <a:pt x="46" y="52"/>
                  <a:pt x="46" y="52"/>
                  <a:pt x="47" y="52"/>
                </a:cubicBezTo>
                <a:cubicBezTo>
                  <a:pt x="47" y="52"/>
                  <a:pt x="47" y="52"/>
                  <a:pt x="47" y="52"/>
                </a:cubicBezTo>
                <a:cubicBezTo>
                  <a:pt x="47" y="52"/>
                  <a:pt x="47" y="52"/>
                  <a:pt x="47" y="52"/>
                </a:cubicBezTo>
                <a:cubicBezTo>
                  <a:pt x="51" y="52"/>
                  <a:pt x="51" y="52"/>
                  <a:pt x="51" y="52"/>
                </a:cubicBezTo>
                <a:cubicBezTo>
                  <a:pt x="51" y="52"/>
                  <a:pt x="51" y="52"/>
                  <a:pt x="51" y="52"/>
                </a:cubicBezTo>
                <a:cubicBezTo>
                  <a:pt x="51" y="52"/>
                  <a:pt x="51" y="52"/>
                  <a:pt x="51" y="52"/>
                </a:cubicBezTo>
                <a:cubicBezTo>
                  <a:pt x="52" y="52"/>
                  <a:pt x="52" y="52"/>
                  <a:pt x="52" y="52"/>
                </a:cubicBezTo>
                <a:cubicBezTo>
                  <a:pt x="52" y="52"/>
                  <a:pt x="52" y="52"/>
                  <a:pt x="52" y="52"/>
                </a:cubicBezTo>
                <a:cubicBezTo>
                  <a:pt x="52" y="53"/>
                  <a:pt x="52" y="53"/>
                  <a:pt x="52" y="53"/>
                </a:cubicBezTo>
                <a:cubicBezTo>
                  <a:pt x="52" y="53"/>
                  <a:pt x="52" y="53"/>
                  <a:pt x="52" y="53"/>
                </a:cubicBezTo>
                <a:close/>
                <a:moveTo>
                  <a:pt x="52" y="51"/>
                </a:moveTo>
                <a:cubicBezTo>
                  <a:pt x="52" y="51"/>
                  <a:pt x="52" y="51"/>
                  <a:pt x="51" y="51"/>
                </a:cubicBezTo>
                <a:cubicBezTo>
                  <a:pt x="51" y="51"/>
                  <a:pt x="51" y="51"/>
                  <a:pt x="51" y="51"/>
                </a:cubicBezTo>
                <a:cubicBezTo>
                  <a:pt x="51" y="51"/>
                  <a:pt x="51" y="51"/>
                  <a:pt x="51" y="51"/>
                </a:cubicBezTo>
                <a:cubicBezTo>
                  <a:pt x="47" y="51"/>
                  <a:pt x="47" y="51"/>
                  <a:pt x="47" y="51"/>
                </a:cubicBezTo>
                <a:cubicBezTo>
                  <a:pt x="47" y="51"/>
                  <a:pt x="47" y="51"/>
                  <a:pt x="47" y="51"/>
                </a:cubicBezTo>
                <a:cubicBezTo>
                  <a:pt x="47" y="51"/>
                  <a:pt x="47" y="51"/>
                  <a:pt x="47" y="51"/>
                </a:cubicBezTo>
                <a:cubicBezTo>
                  <a:pt x="47" y="51"/>
                  <a:pt x="46" y="51"/>
                  <a:pt x="46" y="51"/>
                </a:cubicBezTo>
                <a:cubicBezTo>
                  <a:pt x="46" y="51"/>
                  <a:pt x="46" y="51"/>
                  <a:pt x="46" y="51"/>
                </a:cubicBezTo>
                <a:cubicBezTo>
                  <a:pt x="46" y="50"/>
                  <a:pt x="46" y="50"/>
                  <a:pt x="46" y="50"/>
                </a:cubicBezTo>
                <a:cubicBezTo>
                  <a:pt x="46" y="50"/>
                  <a:pt x="46" y="50"/>
                  <a:pt x="47" y="50"/>
                </a:cubicBezTo>
                <a:cubicBezTo>
                  <a:pt x="47" y="50"/>
                  <a:pt x="47" y="50"/>
                  <a:pt x="47" y="50"/>
                </a:cubicBezTo>
                <a:cubicBezTo>
                  <a:pt x="47" y="50"/>
                  <a:pt x="47" y="50"/>
                  <a:pt x="47" y="50"/>
                </a:cubicBezTo>
                <a:cubicBezTo>
                  <a:pt x="47" y="50"/>
                  <a:pt x="47" y="50"/>
                  <a:pt x="47" y="50"/>
                </a:cubicBezTo>
                <a:cubicBezTo>
                  <a:pt x="51" y="50"/>
                  <a:pt x="51" y="50"/>
                  <a:pt x="51" y="50"/>
                </a:cubicBezTo>
                <a:cubicBezTo>
                  <a:pt x="51" y="50"/>
                  <a:pt x="51" y="50"/>
                  <a:pt x="51" y="50"/>
                </a:cubicBezTo>
                <a:cubicBezTo>
                  <a:pt x="51" y="50"/>
                  <a:pt x="51" y="50"/>
                  <a:pt x="51" y="50"/>
                </a:cubicBezTo>
                <a:cubicBezTo>
                  <a:pt x="52" y="50"/>
                  <a:pt x="52" y="50"/>
                  <a:pt x="52" y="50"/>
                </a:cubicBezTo>
                <a:cubicBezTo>
                  <a:pt x="52" y="50"/>
                  <a:pt x="52" y="50"/>
                  <a:pt x="52" y="50"/>
                </a:cubicBezTo>
                <a:cubicBezTo>
                  <a:pt x="52" y="51"/>
                  <a:pt x="52" y="51"/>
                  <a:pt x="52" y="51"/>
                </a:cubicBezTo>
                <a:cubicBezTo>
                  <a:pt x="52" y="51"/>
                  <a:pt x="52" y="51"/>
                  <a:pt x="52" y="51"/>
                </a:cubicBezTo>
                <a:close/>
                <a:moveTo>
                  <a:pt x="21" y="53"/>
                </a:moveTo>
                <a:cubicBezTo>
                  <a:pt x="22" y="52"/>
                  <a:pt x="22" y="52"/>
                  <a:pt x="22" y="52"/>
                </a:cubicBezTo>
                <a:cubicBezTo>
                  <a:pt x="22" y="52"/>
                  <a:pt x="22" y="52"/>
                  <a:pt x="22" y="52"/>
                </a:cubicBezTo>
                <a:cubicBezTo>
                  <a:pt x="22" y="52"/>
                  <a:pt x="22" y="52"/>
                  <a:pt x="22" y="52"/>
                </a:cubicBezTo>
                <a:cubicBezTo>
                  <a:pt x="22" y="52"/>
                  <a:pt x="22" y="52"/>
                  <a:pt x="23" y="52"/>
                </a:cubicBezTo>
                <a:cubicBezTo>
                  <a:pt x="23" y="52"/>
                  <a:pt x="23" y="52"/>
                  <a:pt x="23" y="52"/>
                </a:cubicBezTo>
                <a:cubicBezTo>
                  <a:pt x="26" y="52"/>
                  <a:pt x="26" y="52"/>
                  <a:pt x="26" y="52"/>
                </a:cubicBezTo>
                <a:cubicBezTo>
                  <a:pt x="27" y="52"/>
                  <a:pt x="27" y="52"/>
                  <a:pt x="27" y="52"/>
                </a:cubicBezTo>
                <a:cubicBezTo>
                  <a:pt x="27" y="52"/>
                  <a:pt x="27" y="52"/>
                  <a:pt x="27" y="52"/>
                </a:cubicBezTo>
                <a:cubicBezTo>
                  <a:pt x="27" y="52"/>
                  <a:pt x="27" y="52"/>
                  <a:pt x="27" y="52"/>
                </a:cubicBezTo>
                <a:cubicBezTo>
                  <a:pt x="27" y="52"/>
                  <a:pt x="27" y="52"/>
                  <a:pt x="27" y="52"/>
                </a:cubicBezTo>
                <a:cubicBezTo>
                  <a:pt x="27" y="53"/>
                  <a:pt x="27" y="53"/>
                  <a:pt x="27" y="53"/>
                </a:cubicBezTo>
                <a:cubicBezTo>
                  <a:pt x="27" y="53"/>
                  <a:pt x="27" y="53"/>
                  <a:pt x="27" y="53"/>
                </a:cubicBezTo>
                <a:cubicBezTo>
                  <a:pt x="27" y="53"/>
                  <a:pt x="26" y="53"/>
                  <a:pt x="26" y="53"/>
                </a:cubicBezTo>
                <a:cubicBezTo>
                  <a:pt x="26" y="54"/>
                  <a:pt x="26" y="54"/>
                  <a:pt x="26" y="54"/>
                </a:cubicBezTo>
                <a:cubicBezTo>
                  <a:pt x="26" y="54"/>
                  <a:pt x="26" y="54"/>
                  <a:pt x="26" y="54"/>
                </a:cubicBezTo>
                <a:cubicBezTo>
                  <a:pt x="22" y="54"/>
                  <a:pt x="22" y="54"/>
                  <a:pt x="22" y="54"/>
                </a:cubicBezTo>
                <a:cubicBezTo>
                  <a:pt x="22" y="54"/>
                  <a:pt x="22" y="54"/>
                  <a:pt x="22" y="54"/>
                </a:cubicBezTo>
                <a:cubicBezTo>
                  <a:pt x="21" y="54"/>
                  <a:pt x="21" y="54"/>
                  <a:pt x="21" y="53"/>
                </a:cubicBezTo>
                <a:cubicBezTo>
                  <a:pt x="21" y="53"/>
                  <a:pt x="21" y="53"/>
                  <a:pt x="21" y="53"/>
                </a:cubicBezTo>
                <a:cubicBezTo>
                  <a:pt x="21" y="53"/>
                  <a:pt x="21" y="53"/>
                  <a:pt x="21" y="53"/>
                </a:cubicBezTo>
                <a:close/>
                <a:moveTo>
                  <a:pt x="20" y="56"/>
                </a:moveTo>
                <a:cubicBezTo>
                  <a:pt x="20" y="55"/>
                  <a:pt x="20" y="55"/>
                  <a:pt x="20" y="55"/>
                </a:cubicBezTo>
                <a:cubicBezTo>
                  <a:pt x="20" y="54"/>
                  <a:pt x="21" y="54"/>
                  <a:pt x="21" y="54"/>
                </a:cubicBezTo>
                <a:cubicBezTo>
                  <a:pt x="21" y="54"/>
                  <a:pt x="21" y="54"/>
                  <a:pt x="21" y="54"/>
                </a:cubicBezTo>
                <a:cubicBezTo>
                  <a:pt x="21" y="54"/>
                  <a:pt x="21" y="54"/>
                  <a:pt x="21" y="54"/>
                </a:cubicBezTo>
                <a:cubicBezTo>
                  <a:pt x="21" y="54"/>
                  <a:pt x="22" y="54"/>
                  <a:pt x="22" y="54"/>
                </a:cubicBezTo>
                <a:cubicBezTo>
                  <a:pt x="25" y="54"/>
                  <a:pt x="25" y="54"/>
                  <a:pt x="25" y="54"/>
                </a:cubicBezTo>
                <a:cubicBezTo>
                  <a:pt x="26" y="54"/>
                  <a:pt x="26" y="54"/>
                  <a:pt x="26" y="54"/>
                </a:cubicBezTo>
                <a:cubicBezTo>
                  <a:pt x="26" y="54"/>
                  <a:pt x="26" y="54"/>
                  <a:pt x="26" y="54"/>
                </a:cubicBezTo>
                <a:cubicBezTo>
                  <a:pt x="26" y="54"/>
                  <a:pt x="26" y="54"/>
                  <a:pt x="26" y="54"/>
                </a:cubicBezTo>
                <a:cubicBezTo>
                  <a:pt x="26" y="54"/>
                  <a:pt x="26" y="54"/>
                  <a:pt x="26" y="55"/>
                </a:cubicBezTo>
                <a:cubicBezTo>
                  <a:pt x="26" y="56"/>
                  <a:pt x="26" y="56"/>
                  <a:pt x="26" y="56"/>
                </a:cubicBezTo>
                <a:cubicBezTo>
                  <a:pt x="26" y="56"/>
                  <a:pt x="26" y="56"/>
                  <a:pt x="26" y="56"/>
                </a:cubicBezTo>
                <a:cubicBezTo>
                  <a:pt x="25" y="56"/>
                  <a:pt x="25" y="56"/>
                  <a:pt x="25" y="56"/>
                </a:cubicBezTo>
                <a:cubicBezTo>
                  <a:pt x="25" y="56"/>
                  <a:pt x="25" y="56"/>
                  <a:pt x="25" y="56"/>
                </a:cubicBezTo>
                <a:cubicBezTo>
                  <a:pt x="25" y="56"/>
                  <a:pt x="25" y="56"/>
                  <a:pt x="24" y="56"/>
                </a:cubicBezTo>
                <a:cubicBezTo>
                  <a:pt x="21" y="56"/>
                  <a:pt x="21" y="56"/>
                  <a:pt x="21" y="56"/>
                </a:cubicBezTo>
                <a:cubicBezTo>
                  <a:pt x="20" y="56"/>
                  <a:pt x="20" y="56"/>
                  <a:pt x="20" y="56"/>
                </a:cubicBezTo>
                <a:cubicBezTo>
                  <a:pt x="20" y="56"/>
                  <a:pt x="20" y="56"/>
                  <a:pt x="20" y="56"/>
                </a:cubicBezTo>
                <a:cubicBezTo>
                  <a:pt x="20" y="56"/>
                  <a:pt x="20" y="56"/>
                  <a:pt x="20" y="56"/>
                </a:cubicBezTo>
                <a:cubicBezTo>
                  <a:pt x="20" y="56"/>
                  <a:pt x="20" y="56"/>
                  <a:pt x="20" y="56"/>
                </a:cubicBezTo>
                <a:close/>
                <a:moveTo>
                  <a:pt x="18" y="58"/>
                </a:moveTo>
                <a:cubicBezTo>
                  <a:pt x="19" y="57"/>
                  <a:pt x="19" y="57"/>
                  <a:pt x="19" y="57"/>
                </a:cubicBezTo>
                <a:cubicBezTo>
                  <a:pt x="19" y="57"/>
                  <a:pt x="19" y="57"/>
                  <a:pt x="19" y="57"/>
                </a:cubicBezTo>
                <a:cubicBezTo>
                  <a:pt x="19" y="57"/>
                  <a:pt x="19" y="57"/>
                  <a:pt x="20" y="57"/>
                </a:cubicBezTo>
                <a:cubicBezTo>
                  <a:pt x="20" y="57"/>
                  <a:pt x="20" y="57"/>
                  <a:pt x="20" y="57"/>
                </a:cubicBezTo>
                <a:cubicBezTo>
                  <a:pt x="20" y="56"/>
                  <a:pt x="20" y="56"/>
                  <a:pt x="20" y="56"/>
                </a:cubicBezTo>
                <a:cubicBezTo>
                  <a:pt x="24" y="56"/>
                  <a:pt x="24" y="56"/>
                  <a:pt x="24" y="56"/>
                </a:cubicBezTo>
                <a:cubicBezTo>
                  <a:pt x="24" y="56"/>
                  <a:pt x="24" y="56"/>
                  <a:pt x="25" y="57"/>
                </a:cubicBezTo>
                <a:cubicBezTo>
                  <a:pt x="25" y="57"/>
                  <a:pt x="25" y="57"/>
                  <a:pt x="25" y="57"/>
                </a:cubicBezTo>
                <a:cubicBezTo>
                  <a:pt x="25" y="57"/>
                  <a:pt x="25" y="57"/>
                  <a:pt x="25" y="57"/>
                </a:cubicBezTo>
                <a:cubicBezTo>
                  <a:pt x="25" y="57"/>
                  <a:pt x="25" y="57"/>
                  <a:pt x="25" y="57"/>
                </a:cubicBezTo>
                <a:cubicBezTo>
                  <a:pt x="25" y="58"/>
                  <a:pt x="25" y="58"/>
                  <a:pt x="25" y="58"/>
                </a:cubicBezTo>
                <a:cubicBezTo>
                  <a:pt x="24" y="58"/>
                  <a:pt x="24" y="58"/>
                  <a:pt x="24" y="58"/>
                </a:cubicBezTo>
                <a:cubicBezTo>
                  <a:pt x="24" y="58"/>
                  <a:pt x="24" y="58"/>
                  <a:pt x="24" y="59"/>
                </a:cubicBezTo>
                <a:cubicBezTo>
                  <a:pt x="24" y="59"/>
                  <a:pt x="24" y="59"/>
                  <a:pt x="24" y="59"/>
                </a:cubicBezTo>
                <a:cubicBezTo>
                  <a:pt x="23" y="59"/>
                  <a:pt x="23" y="59"/>
                  <a:pt x="23" y="59"/>
                </a:cubicBezTo>
                <a:cubicBezTo>
                  <a:pt x="19" y="59"/>
                  <a:pt x="19" y="59"/>
                  <a:pt x="19" y="59"/>
                </a:cubicBezTo>
                <a:cubicBezTo>
                  <a:pt x="19" y="59"/>
                  <a:pt x="19" y="59"/>
                  <a:pt x="19" y="59"/>
                </a:cubicBezTo>
                <a:cubicBezTo>
                  <a:pt x="19" y="59"/>
                  <a:pt x="19" y="59"/>
                  <a:pt x="18" y="59"/>
                </a:cubicBezTo>
                <a:cubicBezTo>
                  <a:pt x="18" y="58"/>
                  <a:pt x="18" y="58"/>
                  <a:pt x="18" y="58"/>
                </a:cubicBezTo>
                <a:cubicBezTo>
                  <a:pt x="18" y="58"/>
                  <a:pt x="18" y="58"/>
                  <a:pt x="18" y="58"/>
                </a:cubicBezTo>
                <a:close/>
                <a:moveTo>
                  <a:pt x="17" y="61"/>
                </a:moveTo>
                <a:cubicBezTo>
                  <a:pt x="17" y="60"/>
                  <a:pt x="17" y="60"/>
                  <a:pt x="17" y="60"/>
                </a:cubicBezTo>
                <a:cubicBezTo>
                  <a:pt x="18" y="60"/>
                  <a:pt x="18" y="60"/>
                  <a:pt x="18" y="60"/>
                </a:cubicBezTo>
                <a:cubicBezTo>
                  <a:pt x="18" y="59"/>
                  <a:pt x="18" y="59"/>
                  <a:pt x="18" y="59"/>
                </a:cubicBezTo>
                <a:cubicBezTo>
                  <a:pt x="18" y="59"/>
                  <a:pt x="18" y="59"/>
                  <a:pt x="18" y="59"/>
                </a:cubicBezTo>
                <a:cubicBezTo>
                  <a:pt x="19" y="59"/>
                  <a:pt x="19" y="59"/>
                  <a:pt x="19" y="59"/>
                </a:cubicBezTo>
                <a:cubicBezTo>
                  <a:pt x="23" y="59"/>
                  <a:pt x="23" y="59"/>
                  <a:pt x="23" y="59"/>
                </a:cubicBezTo>
                <a:cubicBezTo>
                  <a:pt x="23" y="59"/>
                  <a:pt x="23" y="59"/>
                  <a:pt x="23" y="59"/>
                </a:cubicBezTo>
                <a:cubicBezTo>
                  <a:pt x="23" y="59"/>
                  <a:pt x="24" y="59"/>
                  <a:pt x="24" y="59"/>
                </a:cubicBezTo>
                <a:cubicBezTo>
                  <a:pt x="24" y="59"/>
                  <a:pt x="24" y="59"/>
                  <a:pt x="24" y="60"/>
                </a:cubicBezTo>
                <a:cubicBezTo>
                  <a:pt x="24" y="60"/>
                  <a:pt x="24" y="60"/>
                  <a:pt x="24" y="60"/>
                </a:cubicBezTo>
                <a:cubicBezTo>
                  <a:pt x="23" y="61"/>
                  <a:pt x="23" y="61"/>
                  <a:pt x="23" y="61"/>
                </a:cubicBezTo>
                <a:cubicBezTo>
                  <a:pt x="23" y="61"/>
                  <a:pt x="23" y="61"/>
                  <a:pt x="23" y="61"/>
                </a:cubicBezTo>
                <a:cubicBezTo>
                  <a:pt x="23" y="61"/>
                  <a:pt x="23" y="61"/>
                  <a:pt x="23" y="61"/>
                </a:cubicBezTo>
                <a:cubicBezTo>
                  <a:pt x="22" y="61"/>
                  <a:pt x="22" y="62"/>
                  <a:pt x="22" y="62"/>
                </a:cubicBezTo>
                <a:cubicBezTo>
                  <a:pt x="22" y="62"/>
                  <a:pt x="22" y="62"/>
                  <a:pt x="22" y="62"/>
                </a:cubicBezTo>
                <a:cubicBezTo>
                  <a:pt x="18" y="62"/>
                  <a:pt x="18" y="62"/>
                  <a:pt x="18" y="62"/>
                </a:cubicBezTo>
                <a:cubicBezTo>
                  <a:pt x="17" y="62"/>
                  <a:pt x="17" y="62"/>
                  <a:pt x="17" y="62"/>
                </a:cubicBezTo>
                <a:cubicBezTo>
                  <a:pt x="17" y="62"/>
                  <a:pt x="17" y="61"/>
                  <a:pt x="17" y="61"/>
                </a:cubicBezTo>
                <a:cubicBezTo>
                  <a:pt x="17" y="61"/>
                  <a:pt x="17" y="61"/>
                  <a:pt x="17" y="61"/>
                </a:cubicBezTo>
                <a:cubicBezTo>
                  <a:pt x="17" y="61"/>
                  <a:pt x="17" y="61"/>
                  <a:pt x="17" y="61"/>
                </a:cubicBezTo>
                <a:close/>
                <a:moveTo>
                  <a:pt x="22" y="63"/>
                </a:moveTo>
                <a:cubicBezTo>
                  <a:pt x="22" y="64"/>
                  <a:pt x="22" y="64"/>
                  <a:pt x="22" y="64"/>
                </a:cubicBezTo>
                <a:cubicBezTo>
                  <a:pt x="22" y="64"/>
                  <a:pt x="22" y="64"/>
                  <a:pt x="21" y="64"/>
                </a:cubicBezTo>
                <a:cubicBezTo>
                  <a:pt x="21" y="64"/>
                  <a:pt x="21" y="65"/>
                  <a:pt x="21" y="65"/>
                </a:cubicBezTo>
                <a:cubicBezTo>
                  <a:pt x="21" y="65"/>
                  <a:pt x="21" y="65"/>
                  <a:pt x="21" y="65"/>
                </a:cubicBezTo>
                <a:cubicBezTo>
                  <a:pt x="21" y="65"/>
                  <a:pt x="20" y="65"/>
                  <a:pt x="20" y="65"/>
                </a:cubicBezTo>
                <a:cubicBezTo>
                  <a:pt x="16" y="65"/>
                  <a:pt x="16" y="65"/>
                  <a:pt x="16" y="65"/>
                </a:cubicBezTo>
                <a:cubicBezTo>
                  <a:pt x="16" y="65"/>
                  <a:pt x="16" y="65"/>
                  <a:pt x="15" y="65"/>
                </a:cubicBezTo>
                <a:cubicBezTo>
                  <a:pt x="15" y="65"/>
                  <a:pt x="15" y="65"/>
                  <a:pt x="15" y="65"/>
                </a:cubicBezTo>
                <a:cubicBezTo>
                  <a:pt x="15" y="65"/>
                  <a:pt x="15" y="64"/>
                  <a:pt x="15" y="64"/>
                </a:cubicBezTo>
                <a:cubicBezTo>
                  <a:pt x="15" y="64"/>
                  <a:pt x="15" y="64"/>
                  <a:pt x="15" y="64"/>
                </a:cubicBezTo>
                <a:cubicBezTo>
                  <a:pt x="16" y="63"/>
                  <a:pt x="16" y="63"/>
                  <a:pt x="16" y="63"/>
                </a:cubicBezTo>
                <a:cubicBezTo>
                  <a:pt x="16" y="63"/>
                  <a:pt x="16" y="63"/>
                  <a:pt x="16" y="63"/>
                </a:cubicBezTo>
                <a:cubicBezTo>
                  <a:pt x="16" y="62"/>
                  <a:pt x="16" y="62"/>
                  <a:pt x="16" y="62"/>
                </a:cubicBezTo>
                <a:cubicBezTo>
                  <a:pt x="17" y="62"/>
                  <a:pt x="17" y="62"/>
                  <a:pt x="17" y="62"/>
                </a:cubicBezTo>
                <a:cubicBezTo>
                  <a:pt x="17" y="62"/>
                  <a:pt x="17" y="62"/>
                  <a:pt x="17" y="62"/>
                </a:cubicBezTo>
                <a:cubicBezTo>
                  <a:pt x="21" y="62"/>
                  <a:pt x="21" y="62"/>
                  <a:pt x="21" y="62"/>
                </a:cubicBezTo>
                <a:cubicBezTo>
                  <a:pt x="22" y="62"/>
                  <a:pt x="22" y="62"/>
                  <a:pt x="22" y="62"/>
                </a:cubicBezTo>
                <a:cubicBezTo>
                  <a:pt x="22" y="62"/>
                  <a:pt x="22" y="62"/>
                  <a:pt x="22" y="62"/>
                </a:cubicBezTo>
                <a:cubicBezTo>
                  <a:pt x="22" y="62"/>
                  <a:pt x="22" y="62"/>
                  <a:pt x="22" y="63"/>
                </a:cubicBezTo>
                <a:cubicBezTo>
                  <a:pt x="22" y="63"/>
                  <a:pt x="22" y="63"/>
                  <a:pt x="22" y="63"/>
                </a:cubicBezTo>
                <a:close/>
                <a:moveTo>
                  <a:pt x="29" y="64"/>
                </a:moveTo>
                <a:cubicBezTo>
                  <a:pt x="29" y="64"/>
                  <a:pt x="29" y="64"/>
                  <a:pt x="29" y="64"/>
                </a:cubicBezTo>
                <a:cubicBezTo>
                  <a:pt x="29" y="64"/>
                  <a:pt x="29" y="65"/>
                  <a:pt x="29" y="65"/>
                </a:cubicBezTo>
                <a:cubicBezTo>
                  <a:pt x="29" y="65"/>
                  <a:pt x="28" y="65"/>
                  <a:pt x="28" y="65"/>
                </a:cubicBezTo>
                <a:cubicBezTo>
                  <a:pt x="28" y="65"/>
                  <a:pt x="28" y="65"/>
                  <a:pt x="28" y="65"/>
                </a:cubicBezTo>
                <a:cubicBezTo>
                  <a:pt x="23" y="65"/>
                  <a:pt x="23" y="65"/>
                  <a:pt x="23" y="65"/>
                </a:cubicBezTo>
                <a:cubicBezTo>
                  <a:pt x="23" y="65"/>
                  <a:pt x="23" y="65"/>
                  <a:pt x="23" y="65"/>
                </a:cubicBezTo>
                <a:cubicBezTo>
                  <a:pt x="23" y="65"/>
                  <a:pt x="23" y="65"/>
                  <a:pt x="23" y="65"/>
                </a:cubicBezTo>
                <a:cubicBezTo>
                  <a:pt x="23" y="65"/>
                  <a:pt x="22" y="64"/>
                  <a:pt x="22" y="64"/>
                </a:cubicBezTo>
                <a:cubicBezTo>
                  <a:pt x="22" y="64"/>
                  <a:pt x="22" y="64"/>
                  <a:pt x="22" y="64"/>
                </a:cubicBezTo>
                <a:cubicBezTo>
                  <a:pt x="23" y="63"/>
                  <a:pt x="23" y="63"/>
                  <a:pt x="23" y="63"/>
                </a:cubicBezTo>
                <a:cubicBezTo>
                  <a:pt x="23" y="63"/>
                  <a:pt x="23" y="63"/>
                  <a:pt x="23" y="63"/>
                </a:cubicBezTo>
                <a:cubicBezTo>
                  <a:pt x="23" y="62"/>
                  <a:pt x="24" y="62"/>
                  <a:pt x="24" y="62"/>
                </a:cubicBezTo>
                <a:cubicBezTo>
                  <a:pt x="24" y="62"/>
                  <a:pt x="24" y="62"/>
                  <a:pt x="24" y="62"/>
                </a:cubicBezTo>
                <a:cubicBezTo>
                  <a:pt x="24" y="62"/>
                  <a:pt x="24" y="62"/>
                  <a:pt x="25" y="62"/>
                </a:cubicBezTo>
                <a:cubicBezTo>
                  <a:pt x="29" y="62"/>
                  <a:pt x="29" y="62"/>
                  <a:pt x="29" y="62"/>
                </a:cubicBezTo>
                <a:cubicBezTo>
                  <a:pt x="29" y="62"/>
                  <a:pt x="29" y="62"/>
                  <a:pt x="29" y="62"/>
                </a:cubicBezTo>
                <a:cubicBezTo>
                  <a:pt x="29" y="62"/>
                  <a:pt x="29" y="62"/>
                  <a:pt x="29" y="62"/>
                </a:cubicBezTo>
                <a:cubicBezTo>
                  <a:pt x="30" y="62"/>
                  <a:pt x="30" y="62"/>
                  <a:pt x="30" y="63"/>
                </a:cubicBezTo>
                <a:cubicBezTo>
                  <a:pt x="30" y="63"/>
                  <a:pt x="30" y="63"/>
                  <a:pt x="30" y="63"/>
                </a:cubicBezTo>
                <a:lnTo>
                  <a:pt x="29" y="64"/>
                </a:lnTo>
                <a:close/>
                <a:moveTo>
                  <a:pt x="29" y="62"/>
                </a:moveTo>
                <a:cubicBezTo>
                  <a:pt x="29" y="62"/>
                  <a:pt x="29" y="62"/>
                  <a:pt x="29" y="62"/>
                </a:cubicBezTo>
                <a:cubicBezTo>
                  <a:pt x="25" y="62"/>
                  <a:pt x="25" y="62"/>
                  <a:pt x="25" y="62"/>
                </a:cubicBezTo>
                <a:cubicBezTo>
                  <a:pt x="25" y="62"/>
                  <a:pt x="24" y="62"/>
                  <a:pt x="24" y="62"/>
                </a:cubicBezTo>
                <a:cubicBezTo>
                  <a:pt x="24" y="62"/>
                  <a:pt x="24" y="61"/>
                  <a:pt x="24" y="61"/>
                </a:cubicBezTo>
                <a:cubicBezTo>
                  <a:pt x="24" y="61"/>
                  <a:pt x="24" y="61"/>
                  <a:pt x="24" y="61"/>
                </a:cubicBezTo>
                <a:cubicBezTo>
                  <a:pt x="24" y="61"/>
                  <a:pt x="24" y="61"/>
                  <a:pt x="24" y="61"/>
                </a:cubicBezTo>
                <a:cubicBezTo>
                  <a:pt x="24" y="60"/>
                  <a:pt x="24" y="60"/>
                  <a:pt x="24" y="60"/>
                </a:cubicBezTo>
                <a:cubicBezTo>
                  <a:pt x="24" y="60"/>
                  <a:pt x="25" y="60"/>
                  <a:pt x="25" y="60"/>
                </a:cubicBezTo>
                <a:cubicBezTo>
                  <a:pt x="25" y="59"/>
                  <a:pt x="25" y="59"/>
                  <a:pt x="25" y="59"/>
                </a:cubicBezTo>
                <a:cubicBezTo>
                  <a:pt x="25" y="59"/>
                  <a:pt x="25" y="59"/>
                  <a:pt x="25" y="59"/>
                </a:cubicBezTo>
                <a:cubicBezTo>
                  <a:pt x="26" y="59"/>
                  <a:pt x="26" y="59"/>
                  <a:pt x="26" y="59"/>
                </a:cubicBezTo>
                <a:cubicBezTo>
                  <a:pt x="30" y="59"/>
                  <a:pt x="30" y="59"/>
                  <a:pt x="30" y="59"/>
                </a:cubicBezTo>
                <a:cubicBezTo>
                  <a:pt x="30" y="59"/>
                  <a:pt x="30" y="59"/>
                  <a:pt x="30" y="59"/>
                </a:cubicBezTo>
                <a:cubicBezTo>
                  <a:pt x="30" y="59"/>
                  <a:pt x="30" y="59"/>
                  <a:pt x="31" y="59"/>
                </a:cubicBezTo>
                <a:cubicBezTo>
                  <a:pt x="31" y="59"/>
                  <a:pt x="31" y="59"/>
                  <a:pt x="31" y="60"/>
                </a:cubicBezTo>
                <a:cubicBezTo>
                  <a:pt x="31" y="60"/>
                  <a:pt x="31" y="60"/>
                  <a:pt x="31" y="60"/>
                </a:cubicBezTo>
                <a:cubicBezTo>
                  <a:pt x="30" y="61"/>
                  <a:pt x="30" y="61"/>
                  <a:pt x="30" y="61"/>
                </a:cubicBezTo>
                <a:cubicBezTo>
                  <a:pt x="30" y="61"/>
                  <a:pt x="30" y="61"/>
                  <a:pt x="30" y="61"/>
                </a:cubicBezTo>
                <a:cubicBezTo>
                  <a:pt x="30" y="61"/>
                  <a:pt x="30" y="61"/>
                  <a:pt x="30" y="61"/>
                </a:cubicBezTo>
                <a:cubicBezTo>
                  <a:pt x="30" y="61"/>
                  <a:pt x="30" y="62"/>
                  <a:pt x="29" y="62"/>
                </a:cubicBezTo>
                <a:close/>
                <a:moveTo>
                  <a:pt x="52" y="77"/>
                </a:moveTo>
                <a:cubicBezTo>
                  <a:pt x="51" y="77"/>
                  <a:pt x="51" y="78"/>
                  <a:pt x="51" y="78"/>
                </a:cubicBezTo>
                <a:cubicBezTo>
                  <a:pt x="51" y="78"/>
                  <a:pt x="51" y="78"/>
                  <a:pt x="51" y="78"/>
                </a:cubicBezTo>
                <a:cubicBezTo>
                  <a:pt x="51" y="78"/>
                  <a:pt x="51" y="78"/>
                  <a:pt x="51" y="78"/>
                </a:cubicBezTo>
                <a:cubicBezTo>
                  <a:pt x="44" y="78"/>
                  <a:pt x="44" y="78"/>
                  <a:pt x="44" y="78"/>
                </a:cubicBezTo>
                <a:cubicBezTo>
                  <a:pt x="44" y="78"/>
                  <a:pt x="43" y="78"/>
                  <a:pt x="43" y="78"/>
                </a:cubicBezTo>
                <a:cubicBezTo>
                  <a:pt x="43" y="78"/>
                  <a:pt x="43" y="78"/>
                  <a:pt x="43" y="78"/>
                </a:cubicBezTo>
                <a:cubicBezTo>
                  <a:pt x="43" y="78"/>
                  <a:pt x="43" y="77"/>
                  <a:pt x="43" y="77"/>
                </a:cubicBezTo>
                <a:cubicBezTo>
                  <a:pt x="43" y="77"/>
                  <a:pt x="43" y="77"/>
                  <a:pt x="43" y="77"/>
                </a:cubicBezTo>
                <a:cubicBezTo>
                  <a:pt x="43" y="77"/>
                  <a:pt x="43" y="77"/>
                  <a:pt x="43" y="77"/>
                </a:cubicBezTo>
                <a:cubicBezTo>
                  <a:pt x="43" y="77"/>
                  <a:pt x="43" y="77"/>
                  <a:pt x="43" y="77"/>
                </a:cubicBezTo>
                <a:cubicBezTo>
                  <a:pt x="43" y="77"/>
                  <a:pt x="43" y="77"/>
                  <a:pt x="44" y="77"/>
                </a:cubicBezTo>
                <a:cubicBezTo>
                  <a:pt x="44" y="77"/>
                  <a:pt x="44" y="77"/>
                  <a:pt x="44" y="77"/>
                </a:cubicBezTo>
                <a:cubicBezTo>
                  <a:pt x="51" y="77"/>
                  <a:pt x="51" y="77"/>
                  <a:pt x="51" y="77"/>
                </a:cubicBezTo>
                <a:cubicBezTo>
                  <a:pt x="51" y="77"/>
                  <a:pt x="51" y="77"/>
                  <a:pt x="51" y="77"/>
                </a:cubicBezTo>
                <a:cubicBezTo>
                  <a:pt x="51" y="77"/>
                  <a:pt x="51" y="77"/>
                  <a:pt x="51" y="77"/>
                </a:cubicBezTo>
                <a:cubicBezTo>
                  <a:pt x="51" y="77"/>
                  <a:pt x="51" y="77"/>
                  <a:pt x="52" y="77"/>
                </a:cubicBezTo>
                <a:cubicBezTo>
                  <a:pt x="52" y="77"/>
                  <a:pt x="52" y="77"/>
                  <a:pt x="52" y="77"/>
                </a:cubicBezTo>
                <a:cubicBezTo>
                  <a:pt x="52" y="77"/>
                  <a:pt x="52" y="77"/>
                  <a:pt x="52" y="77"/>
                </a:cubicBezTo>
                <a:close/>
                <a:moveTo>
                  <a:pt x="61" y="77"/>
                </a:moveTo>
                <a:cubicBezTo>
                  <a:pt x="61" y="77"/>
                  <a:pt x="61" y="78"/>
                  <a:pt x="61" y="78"/>
                </a:cubicBezTo>
                <a:cubicBezTo>
                  <a:pt x="61" y="78"/>
                  <a:pt x="61" y="78"/>
                  <a:pt x="61" y="78"/>
                </a:cubicBezTo>
                <a:cubicBezTo>
                  <a:pt x="61" y="78"/>
                  <a:pt x="61" y="78"/>
                  <a:pt x="61" y="78"/>
                </a:cubicBezTo>
                <a:cubicBezTo>
                  <a:pt x="54" y="78"/>
                  <a:pt x="54" y="78"/>
                  <a:pt x="54" y="78"/>
                </a:cubicBezTo>
                <a:cubicBezTo>
                  <a:pt x="54" y="78"/>
                  <a:pt x="53" y="78"/>
                  <a:pt x="53" y="78"/>
                </a:cubicBezTo>
                <a:cubicBezTo>
                  <a:pt x="53" y="78"/>
                  <a:pt x="53" y="78"/>
                  <a:pt x="53" y="78"/>
                </a:cubicBezTo>
                <a:cubicBezTo>
                  <a:pt x="53" y="78"/>
                  <a:pt x="53" y="77"/>
                  <a:pt x="53" y="77"/>
                </a:cubicBezTo>
                <a:cubicBezTo>
                  <a:pt x="53" y="77"/>
                  <a:pt x="53" y="77"/>
                  <a:pt x="53" y="77"/>
                </a:cubicBezTo>
                <a:cubicBezTo>
                  <a:pt x="53" y="77"/>
                  <a:pt x="53" y="77"/>
                  <a:pt x="53" y="77"/>
                </a:cubicBezTo>
                <a:cubicBezTo>
                  <a:pt x="53" y="77"/>
                  <a:pt x="53" y="77"/>
                  <a:pt x="53" y="77"/>
                </a:cubicBezTo>
                <a:cubicBezTo>
                  <a:pt x="53" y="77"/>
                  <a:pt x="53" y="77"/>
                  <a:pt x="53" y="77"/>
                </a:cubicBezTo>
                <a:cubicBezTo>
                  <a:pt x="53" y="77"/>
                  <a:pt x="54" y="77"/>
                  <a:pt x="54" y="77"/>
                </a:cubicBezTo>
                <a:cubicBezTo>
                  <a:pt x="61" y="77"/>
                  <a:pt x="61" y="77"/>
                  <a:pt x="61" y="77"/>
                </a:cubicBezTo>
                <a:cubicBezTo>
                  <a:pt x="61" y="77"/>
                  <a:pt x="61" y="77"/>
                  <a:pt x="61" y="77"/>
                </a:cubicBezTo>
                <a:cubicBezTo>
                  <a:pt x="61" y="77"/>
                  <a:pt x="61" y="77"/>
                  <a:pt x="61" y="77"/>
                </a:cubicBezTo>
                <a:cubicBezTo>
                  <a:pt x="61" y="77"/>
                  <a:pt x="61" y="77"/>
                  <a:pt x="61" y="77"/>
                </a:cubicBezTo>
                <a:cubicBezTo>
                  <a:pt x="61" y="77"/>
                  <a:pt x="61" y="77"/>
                  <a:pt x="61" y="77"/>
                </a:cubicBezTo>
                <a:cubicBezTo>
                  <a:pt x="61" y="77"/>
                  <a:pt x="61" y="77"/>
                  <a:pt x="61" y="77"/>
                </a:cubicBezTo>
                <a:close/>
                <a:moveTo>
                  <a:pt x="63" y="75"/>
                </a:moveTo>
                <a:cubicBezTo>
                  <a:pt x="63" y="75"/>
                  <a:pt x="62" y="75"/>
                  <a:pt x="62" y="75"/>
                </a:cubicBezTo>
                <a:cubicBezTo>
                  <a:pt x="62" y="76"/>
                  <a:pt x="62" y="76"/>
                  <a:pt x="62" y="76"/>
                </a:cubicBezTo>
                <a:cubicBezTo>
                  <a:pt x="61" y="76"/>
                  <a:pt x="61" y="76"/>
                  <a:pt x="61" y="76"/>
                </a:cubicBezTo>
                <a:cubicBezTo>
                  <a:pt x="43" y="76"/>
                  <a:pt x="43" y="76"/>
                  <a:pt x="43" y="76"/>
                </a:cubicBezTo>
                <a:cubicBezTo>
                  <a:pt x="43" y="76"/>
                  <a:pt x="43" y="76"/>
                  <a:pt x="42" y="76"/>
                </a:cubicBezTo>
                <a:cubicBezTo>
                  <a:pt x="42" y="76"/>
                  <a:pt x="42" y="76"/>
                  <a:pt x="42" y="75"/>
                </a:cubicBezTo>
                <a:cubicBezTo>
                  <a:pt x="42" y="75"/>
                  <a:pt x="41" y="75"/>
                  <a:pt x="41" y="75"/>
                </a:cubicBezTo>
                <a:cubicBezTo>
                  <a:pt x="41" y="75"/>
                  <a:pt x="41" y="75"/>
                  <a:pt x="41" y="74"/>
                </a:cubicBezTo>
                <a:cubicBezTo>
                  <a:pt x="42" y="68"/>
                  <a:pt x="42" y="68"/>
                  <a:pt x="42" y="68"/>
                </a:cubicBezTo>
                <a:cubicBezTo>
                  <a:pt x="42" y="68"/>
                  <a:pt x="42" y="68"/>
                  <a:pt x="42" y="68"/>
                </a:cubicBezTo>
                <a:cubicBezTo>
                  <a:pt x="43" y="68"/>
                  <a:pt x="43" y="67"/>
                  <a:pt x="43" y="67"/>
                </a:cubicBezTo>
                <a:cubicBezTo>
                  <a:pt x="43" y="67"/>
                  <a:pt x="43" y="67"/>
                  <a:pt x="44" y="67"/>
                </a:cubicBezTo>
                <a:cubicBezTo>
                  <a:pt x="44" y="67"/>
                  <a:pt x="44" y="67"/>
                  <a:pt x="44" y="67"/>
                </a:cubicBezTo>
                <a:cubicBezTo>
                  <a:pt x="60" y="67"/>
                  <a:pt x="60" y="67"/>
                  <a:pt x="60" y="67"/>
                </a:cubicBezTo>
                <a:cubicBezTo>
                  <a:pt x="60" y="67"/>
                  <a:pt x="60" y="67"/>
                  <a:pt x="61" y="67"/>
                </a:cubicBezTo>
                <a:cubicBezTo>
                  <a:pt x="61" y="67"/>
                  <a:pt x="61" y="67"/>
                  <a:pt x="61" y="67"/>
                </a:cubicBezTo>
                <a:cubicBezTo>
                  <a:pt x="61" y="67"/>
                  <a:pt x="62" y="68"/>
                  <a:pt x="62" y="68"/>
                </a:cubicBezTo>
                <a:cubicBezTo>
                  <a:pt x="62" y="68"/>
                  <a:pt x="62" y="68"/>
                  <a:pt x="62" y="68"/>
                </a:cubicBezTo>
                <a:cubicBezTo>
                  <a:pt x="63" y="74"/>
                  <a:pt x="63" y="74"/>
                  <a:pt x="63" y="74"/>
                </a:cubicBezTo>
                <a:cubicBezTo>
                  <a:pt x="63" y="75"/>
                  <a:pt x="63" y="75"/>
                  <a:pt x="63" y="75"/>
                </a:cubicBezTo>
                <a:close/>
                <a:moveTo>
                  <a:pt x="74" y="64"/>
                </a:moveTo>
                <a:cubicBezTo>
                  <a:pt x="74" y="64"/>
                  <a:pt x="74" y="65"/>
                  <a:pt x="74" y="65"/>
                </a:cubicBezTo>
                <a:cubicBezTo>
                  <a:pt x="74" y="65"/>
                  <a:pt x="74" y="65"/>
                  <a:pt x="74" y="65"/>
                </a:cubicBezTo>
                <a:cubicBezTo>
                  <a:pt x="73" y="65"/>
                  <a:pt x="73" y="65"/>
                  <a:pt x="73" y="65"/>
                </a:cubicBezTo>
                <a:cubicBezTo>
                  <a:pt x="31" y="65"/>
                  <a:pt x="31" y="65"/>
                  <a:pt x="31" y="65"/>
                </a:cubicBezTo>
                <a:cubicBezTo>
                  <a:pt x="31" y="65"/>
                  <a:pt x="31" y="65"/>
                  <a:pt x="30" y="65"/>
                </a:cubicBezTo>
                <a:cubicBezTo>
                  <a:pt x="30" y="65"/>
                  <a:pt x="30" y="65"/>
                  <a:pt x="30" y="65"/>
                </a:cubicBezTo>
                <a:cubicBezTo>
                  <a:pt x="30" y="65"/>
                  <a:pt x="30" y="64"/>
                  <a:pt x="30" y="64"/>
                </a:cubicBezTo>
                <a:cubicBezTo>
                  <a:pt x="30" y="64"/>
                  <a:pt x="30" y="64"/>
                  <a:pt x="30" y="64"/>
                </a:cubicBezTo>
                <a:cubicBezTo>
                  <a:pt x="30" y="63"/>
                  <a:pt x="30" y="63"/>
                  <a:pt x="30" y="63"/>
                </a:cubicBezTo>
                <a:cubicBezTo>
                  <a:pt x="30" y="63"/>
                  <a:pt x="31" y="63"/>
                  <a:pt x="31" y="63"/>
                </a:cubicBezTo>
                <a:cubicBezTo>
                  <a:pt x="31" y="62"/>
                  <a:pt x="31" y="62"/>
                  <a:pt x="31" y="62"/>
                </a:cubicBezTo>
                <a:cubicBezTo>
                  <a:pt x="31" y="62"/>
                  <a:pt x="31" y="62"/>
                  <a:pt x="31" y="62"/>
                </a:cubicBezTo>
                <a:cubicBezTo>
                  <a:pt x="31" y="62"/>
                  <a:pt x="32" y="62"/>
                  <a:pt x="32" y="62"/>
                </a:cubicBezTo>
                <a:cubicBezTo>
                  <a:pt x="72" y="62"/>
                  <a:pt x="72" y="62"/>
                  <a:pt x="72" y="62"/>
                </a:cubicBezTo>
                <a:cubicBezTo>
                  <a:pt x="72" y="62"/>
                  <a:pt x="73" y="62"/>
                  <a:pt x="73" y="62"/>
                </a:cubicBezTo>
                <a:cubicBezTo>
                  <a:pt x="73" y="62"/>
                  <a:pt x="73" y="62"/>
                  <a:pt x="73" y="62"/>
                </a:cubicBezTo>
                <a:cubicBezTo>
                  <a:pt x="73" y="62"/>
                  <a:pt x="73" y="62"/>
                  <a:pt x="73" y="63"/>
                </a:cubicBezTo>
                <a:cubicBezTo>
                  <a:pt x="74" y="63"/>
                  <a:pt x="74" y="63"/>
                  <a:pt x="74" y="63"/>
                </a:cubicBezTo>
                <a:cubicBezTo>
                  <a:pt x="74" y="64"/>
                  <a:pt x="74" y="64"/>
                  <a:pt x="74" y="64"/>
                </a:cubicBezTo>
                <a:cubicBezTo>
                  <a:pt x="74" y="64"/>
                  <a:pt x="74" y="64"/>
                  <a:pt x="74" y="64"/>
                </a:cubicBezTo>
                <a:close/>
                <a:moveTo>
                  <a:pt x="74" y="61"/>
                </a:moveTo>
                <a:cubicBezTo>
                  <a:pt x="74" y="61"/>
                  <a:pt x="74" y="61"/>
                  <a:pt x="74" y="61"/>
                </a:cubicBezTo>
                <a:cubicBezTo>
                  <a:pt x="73" y="60"/>
                  <a:pt x="73" y="60"/>
                  <a:pt x="73" y="60"/>
                </a:cubicBezTo>
                <a:cubicBezTo>
                  <a:pt x="73" y="60"/>
                  <a:pt x="73" y="60"/>
                  <a:pt x="73" y="60"/>
                </a:cubicBezTo>
                <a:cubicBezTo>
                  <a:pt x="73" y="59"/>
                  <a:pt x="73" y="59"/>
                  <a:pt x="74" y="59"/>
                </a:cubicBezTo>
                <a:cubicBezTo>
                  <a:pt x="74" y="59"/>
                  <a:pt x="74" y="59"/>
                  <a:pt x="74" y="59"/>
                </a:cubicBezTo>
                <a:cubicBezTo>
                  <a:pt x="74" y="59"/>
                  <a:pt x="74" y="59"/>
                  <a:pt x="74" y="59"/>
                </a:cubicBezTo>
                <a:cubicBezTo>
                  <a:pt x="78" y="59"/>
                  <a:pt x="78" y="59"/>
                  <a:pt x="78" y="59"/>
                </a:cubicBezTo>
                <a:cubicBezTo>
                  <a:pt x="78" y="59"/>
                  <a:pt x="79" y="59"/>
                  <a:pt x="79" y="59"/>
                </a:cubicBezTo>
                <a:cubicBezTo>
                  <a:pt x="79" y="59"/>
                  <a:pt x="79" y="59"/>
                  <a:pt x="79" y="59"/>
                </a:cubicBezTo>
                <a:cubicBezTo>
                  <a:pt x="79" y="59"/>
                  <a:pt x="79" y="59"/>
                  <a:pt x="79" y="60"/>
                </a:cubicBezTo>
                <a:cubicBezTo>
                  <a:pt x="80" y="60"/>
                  <a:pt x="80" y="60"/>
                  <a:pt x="80" y="60"/>
                </a:cubicBezTo>
                <a:cubicBezTo>
                  <a:pt x="80" y="61"/>
                  <a:pt x="80" y="61"/>
                  <a:pt x="80" y="61"/>
                </a:cubicBezTo>
                <a:cubicBezTo>
                  <a:pt x="80" y="61"/>
                  <a:pt x="80" y="61"/>
                  <a:pt x="80" y="61"/>
                </a:cubicBezTo>
                <a:cubicBezTo>
                  <a:pt x="80" y="61"/>
                  <a:pt x="80" y="61"/>
                  <a:pt x="80" y="61"/>
                </a:cubicBezTo>
                <a:cubicBezTo>
                  <a:pt x="80" y="61"/>
                  <a:pt x="80" y="62"/>
                  <a:pt x="80" y="62"/>
                </a:cubicBezTo>
                <a:cubicBezTo>
                  <a:pt x="80" y="62"/>
                  <a:pt x="79" y="62"/>
                  <a:pt x="79" y="62"/>
                </a:cubicBezTo>
                <a:cubicBezTo>
                  <a:pt x="75" y="62"/>
                  <a:pt x="75" y="62"/>
                  <a:pt x="75" y="62"/>
                </a:cubicBezTo>
                <a:cubicBezTo>
                  <a:pt x="75" y="62"/>
                  <a:pt x="75" y="62"/>
                  <a:pt x="75" y="62"/>
                </a:cubicBezTo>
                <a:cubicBezTo>
                  <a:pt x="75" y="62"/>
                  <a:pt x="74" y="61"/>
                  <a:pt x="74" y="61"/>
                </a:cubicBezTo>
                <a:cubicBezTo>
                  <a:pt x="74" y="61"/>
                  <a:pt x="74" y="61"/>
                  <a:pt x="74" y="61"/>
                </a:cubicBezTo>
                <a:close/>
                <a:moveTo>
                  <a:pt x="81" y="65"/>
                </a:moveTo>
                <a:cubicBezTo>
                  <a:pt x="81" y="65"/>
                  <a:pt x="81" y="65"/>
                  <a:pt x="81" y="65"/>
                </a:cubicBezTo>
                <a:cubicBezTo>
                  <a:pt x="81" y="65"/>
                  <a:pt x="81" y="65"/>
                  <a:pt x="81" y="65"/>
                </a:cubicBezTo>
                <a:cubicBezTo>
                  <a:pt x="76" y="65"/>
                  <a:pt x="76" y="65"/>
                  <a:pt x="76" y="65"/>
                </a:cubicBezTo>
                <a:cubicBezTo>
                  <a:pt x="76" y="65"/>
                  <a:pt x="76" y="65"/>
                  <a:pt x="76" y="65"/>
                </a:cubicBezTo>
                <a:cubicBezTo>
                  <a:pt x="76" y="65"/>
                  <a:pt x="76" y="65"/>
                  <a:pt x="75" y="65"/>
                </a:cubicBezTo>
                <a:cubicBezTo>
                  <a:pt x="75" y="65"/>
                  <a:pt x="75" y="64"/>
                  <a:pt x="75" y="64"/>
                </a:cubicBezTo>
                <a:cubicBezTo>
                  <a:pt x="75" y="64"/>
                  <a:pt x="75" y="64"/>
                  <a:pt x="75" y="64"/>
                </a:cubicBezTo>
                <a:cubicBezTo>
                  <a:pt x="74" y="63"/>
                  <a:pt x="74" y="63"/>
                  <a:pt x="74" y="63"/>
                </a:cubicBezTo>
                <a:cubicBezTo>
                  <a:pt x="74" y="63"/>
                  <a:pt x="74" y="63"/>
                  <a:pt x="74" y="63"/>
                </a:cubicBezTo>
                <a:cubicBezTo>
                  <a:pt x="74" y="62"/>
                  <a:pt x="74" y="62"/>
                  <a:pt x="75" y="62"/>
                </a:cubicBezTo>
                <a:cubicBezTo>
                  <a:pt x="75" y="62"/>
                  <a:pt x="75" y="62"/>
                  <a:pt x="75" y="62"/>
                </a:cubicBezTo>
                <a:cubicBezTo>
                  <a:pt x="75" y="62"/>
                  <a:pt x="75" y="62"/>
                  <a:pt x="75" y="62"/>
                </a:cubicBezTo>
                <a:cubicBezTo>
                  <a:pt x="79" y="62"/>
                  <a:pt x="79" y="62"/>
                  <a:pt x="79" y="62"/>
                </a:cubicBezTo>
                <a:cubicBezTo>
                  <a:pt x="80" y="62"/>
                  <a:pt x="80" y="62"/>
                  <a:pt x="80" y="62"/>
                </a:cubicBezTo>
                <a:cubicBezTo>
                  <a:pt x="80" y="62"/>
                  <a:pt x="80" y="62"/>
                  <a:pt x="80" y="62"/>
                </a:cubicBezTo>
                <a:cubicBezTo>
                  <a:pt x="81" y="62"/>
                  <a:pt x="81" y="62"/>
                  <a:pt x="81" y="63"/>
                </a:cubicBezTo>
                <a:cubicBezTo>
                  <a:pt x="81" y="63"/>
                  <a:pt x="81" y="63"/>
                  <a:pt x="81" y="63"/>
                </a:cubicBezTo>
                <a:cubicBezTo>
                  <a:pt x="82" y="64"/>
                  <a:pt x="82" y="64"/>
                  <a:pt x="82" y="64"/>
                </a:cubicBezTo>
                <a:cubicBezTo>
                  <a:pt x="82" y="64"/>
                  <a:pt x="82" y="64"/>
                  <a:pt x="82" y="64"/>
                </a:cubicBezTo>
                <a:cubicBezTo>
                  <a:pt x="82" y="64"/>
                  <a:pt x="82" y="65"/>
                  <a:pt x="81" y="65"/>
                </a:cubicBezTo>
                <a:close/>
                <a:moveTo>
                  <a:pt x="89" y="65"/>
                </a:moveTo>
                <a:cubicBezTo>
                  <a:pt x="89" y="65"/>
                  <a:pt x="89" y="65"/>
                  <a:pt x="89" y="65"/>
                </a:cubicBezTo>
                <a:cubicBezTo>
                  <a:pt x="89" y="65"/>
                  <a:pt x="88" y="65"/>
                  <a:pt x="88" y="65"/>
                </a:cubicBezTo>
                <a:cubicBezTo>
                  <a:pt x="84" y="65"/>
                  <a:pt x="84" y="65"/>
                  <a:pt x="84" y="65"/>
                </a:cubicBezTo>
                <a:cubicBezTo>
                  <a:pt x="84" y="65"/>
                  <a:pt x="84" y="65"/>
                  <a:pt x="83" y="65"/>
                </a:cubicBezTo>
                <a:cubicBezTo>
                  <a:pt x="83" y="65"/>
                  <a:pt x="83" y="65"/>
                  <a:pt x="83" y="65"/>
                </a:cubicBezTo>
                <a:cubicBezTo>
                  <a:pt x="83" y="65"/>
                  <a:pt x="83" y="64"/>
                  <a:pt x="83" y="64"/>
                </a:cubicBezTo>
                <a:cubicBezTo>
                  <a:pt x="82" y="64"/>
                  <a:pt x="82" y="64"/>
                  <a:pt x="82" y="64"/>
                </a:cubicBezTo>
                <a:cubicBezTo>
                  <a:pt x="82" y="63"/>
                  <a:pt x="82" y="63"/>
                  <a:pt x="82" y="63"/>
                </a:cubicBezTo>
                <a:cubicBezTo>
                  <a:pt x="82" y="63"/>
                  <a:pt x="82" y="63"/>
                  <a:pt x="82" y="63"/>
                </a:cubicBezTo>
                <a:cubicBezTo>
                  <a:pt x="82" y="62"/>
                  <a:pt x="82" y="62"/>
                  <a:pt x="82" y="62"/>
                </a:cubicBezTo>
                <a:cubicBezTo>
                  <a:pt x="82" y="62"/>
                  <a:pt x="82" y="62"/>
                  <a:pt x="82" y="62"/>
                </a:cubicBezTo>
                <a:cubicBezTo>
                  <a:pt x="82" y="62"/>
                  <a:pt x="82" y="62"/>
                  <a:pt x="83" y="62"/>
                </a:cubicBezTo>
                <a:cubicBezTo>
                  <a:pt x="87" y="62"/>
                  <a:pt x="87" y="62"/>
                  <a:pt x="87" y="62"/>
                </a:cubicBezTo>
                <a:cubicBezTo>
                  <a:pt x="87" y="62"/>
                  <a:pt x="87" y="62"/>
                  <a:pt x="87" y="62"/>
                </a:cubicBezTo>
                <a:cubicBezTo>
                  <a:pt x="87" y="62"/>
                  <a:pt x="88" y="62"/>
                  <a:pt x="88" y="62"/>
                </a:cubicBezTo>
                <a:cubicBezTo>
                  <a:pt x="88" y="62"/>
                  <a:pt x="88" y="62"/>
                  <a:pt x="88" y="63"/>
                </a:cubicBezTo>
                <a:cubicBezTo>
                  <a:pt x="88" y="63"/>
                  <a:pt x="88" y="63"/>
                  <a:pt x="88" y="63"/>
                </a:cubicBezTo>
                <a:cubicBezTo>
                  <a:pt x="89" y="64"/>
                  <a:pt x="89" y="64"/>
                  <a:pt x="89" y="64"/>
                </a:cubicBezTo>
                <a:cubicBezTo>
                  <a:pt x="89" y="64"/>
                  <a:pt x="89" y="64"/>
                  <a:pt x="89" y="64"/>
                </a:cubicBezTo>
                <a:cubicBezTo>
                  <a:pt x="89" y="64"/>
                  <a:pt x="89" y="65"/>
                  <a:pt x="89" y="65"/>
                </a:cubicBezTo>
                <a:close/>
                <a:moveTo>
                  <a:pt x="80" y="46"/>
                </a:moveTo>
                <a:cubicBezTo>
                  <a:pt x="82" y="46"/>
                  <a:pt x="83" y="45"/>
                  <a:pt x="83" y="43"/>
                </a:cubicBezTo>
                <a:cubicBezTo>
                  <a:pt x="83" y="6"/>
                  <a:pt x="83" y="6"/>
                  <a:pt x="83" y="6"/>
                </a:cubicBezTo>
                <a:cubicBezTo>
                  <a:pt x="83" y="4"/>
                  <a:pt x="82" y="3"/>
                  <a:pt x="80" y="3"/>
                </a:cubicBezTo>
                <a:cubicBezTo>
                  <a:pt x="25" y="3"/>
                  <a:pt x="25" y="3"/>
                  <a:pt x="25" y="3"/>
                </a:cubicBezTo>
                <a:cubicBezTo>
                  <a:pt x="22" y="3"/>
                  <a:pt x="21" y="4"/>
                  <a:pt x="21" y="6"/>
                </a:cubicBezTo>
                <a:cubicBezTo>
                  <a:pt x="21" y="43"/>
                  <a:pt x="21" y="43"/>
                  <a:pt x="21" y="43"/>
                </a:cubicBezTo>
                <a:cubicBezTo>
                  <a:pt x="21" y="45"/>
                  <a:pt x="22" y="46"/>
                  <a:pt x="25" y="46"/>
                </a:cubicBezTo>
                <a:lnTo>
                  <a:pt x="80" y="46"/>
                </a:lnTo>
                <a:close/>
              </a:path>
            </a:pathLst>
          </a:custGeom>
          <a:solidFill>
            <a:schemeClr val="accent1"/>
          </a:solidFill>
          <a:ln>
            <a:noFill/>
          </a:ln>
        </p:spPr>
        <p:txBody>
          <a:bodyPr/>
          <a:lstStyle/>
          <a:p>
            <a:endParaRPr lang="zh-CN" altLang="en-US"/>
          </a:p>
        </p:txBody>
      </p:sp>
      <p:sp>
        <p:nvSpPr>
          <p:cNvPr id="32" name="Freeform 305"/>
          <p:cNvSpPr>
            <a:spLocks noEditPoints="1"/>
          </p:cNvSpPr>
          <p:nvPr userDrawn="1"/>
        </p:nvSpPr>
        <p:spPr bwMode="auto">
          <a:xfrm>
            <a:off x="10029288" y="3601847"/>
            <a:ext cx="579437" cy="488950"/>
          </a:xfrm>
          <a:custGeom>
            <a:avLst/>
            <a:gdLst>
              <a:gd name="T0" fmla="*/ 2147483647 w 89"/>
              <a:gd name="T1" fmla="*/ 2147483647 h 75"/>
              <a:gd name="T2" fmla="*/ 2147483647 w 89"/>
              <a:gd name="T3" fmla="*/ 2147483647 h 75"/>
              <a:gd name="T4" fmla="*/ 2147483647 w 89"/>
              <a:gd name="T5" fmla="*/ 2147483647 h 75"/>
              <a:gd name="T6" fmla="*/ 2147483647 w 89"/>
              <a:gd name="T7" fmla="*/ 2147483647 h 75"/>
              <a:gd name="T8" fmla="*/ 2147483647 w 89"/>
              <a:gd name="T9" fmla="*/ 2147483647 h 75"/>
              <a:gd name="T10" fmla="*/ 2147483647 w 89"/>
              <a:gd name="T11" fmla="*/ 0 h 75"/>
              <a:gd name="T12" fmla="*/ 2147483647 w 89"/>
              <a:gd name="T13" fmla="*/ 2147483647 h 75"/>
              <a:gd name="T14" fmla="*/ 2147483647 w 89"/>
              <a:gd name="T15" fmla="*/ 2147483647 h 75"/>
              <a:gd name="T16" fmla="*/ 2147483647 w 89"/>
              <a:gd name="T17" fmla="*/ 2147483647 h 75"/>
              <a:gd name="T18" fmla="*/ 2147483647 w 89"/>
              <a:gd name="T19" fmla="*/ 2147483647 h 75"/>
              <a:gd name="T20" fmla="*/ 0 w 89"/>
              <a:gd name="T21" fmla="*/ 2147483647 h 75"/>
              <a:gd name="T22" fmla="*/ 2147483647 w 89"/>
              <a:gd name="T23" fmla="*/ 2147483647 h 75"/>
              <a:gd name="T24" fmla="*/ 2147483647 w 89"/>
              <a:gd name="T25" fmla="*/ 2147483647 h 75"/>
              <a:gd name="T26" fmla="*/ 2147483647 w 89"/>
              <a:gd name="T27" fmla="*/ 2147483647 h 75"/>
              <a:gd name="T28" fmla="*/ 2147483647 w 89"/>
              <a:gd name="T29" fmla="*/ 2147483647 h 75"/>
              <a:gd name="T30" fmla="*/ 2147483647 w 89"/>
              <a:gd name="T31" fmla="*/ 2147483647 h 75"/>
              <a:gd name="T32" fmla="*/ 2147483647 w 89"/>
              <a:gd name="T33" fmla="*/ 2147483647 h 75"/>
              <a:gd name="T34" fmla="*/ 2147483647 w 89"/>
              <a:gd name="T35" fmla="*/ 2147483647 h 75"/>
              <a:gd name="T36" fmla="*/ 2147483647 w 89"/>
              <a:gd name="T37" fmla="*/ 2147483647 h 75"/>
              <a:gd name="T38" fmla="*/ 2147483647 w 89"/>
              <a:gd name="T39" fmla="*/ 2147483647 h 75"/>
              <a:gd name="T40" fmla="*/ 2147483647 w 89"/>
              <a:gd name="T41" fmla="*/ 2147483647 h 75"/>
              <a:gd name="T42" fmla="*/ 2147483647 w 89"/>
              <a:gd name="T43" fmla="*/ 2147483647 h 75"/>
              <a:gd name="T44" fmla="*/ 2147483647 w 89"/>
              <a:gd name="T45" fmla="*/ 2147483647 h 75"/>
              <a:gd name="T46" fmla="*/ 2147483647 w 89"/>
              <a:gd name="T47" fmla="*/ 2147483647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9" h="75">
                <a:moveTo>
                  <a:pt x="32" y="9"/>
                </a:moveTo>
                <a:cubicBezTo>
                  <a:pt x="38" y="10"/>
                  <a:pt x="44" y="11"/>
                  <a:pt x="49" y="13"/>
                </a:cubicBezTo>
                <a:cubicBezTo>
                  <a:pt x="53" y="15"/>
                  <a:pt x="56" y="17"/>
                  <a:pt x="60" y="20"/>
                </a:cubicBezTo>
                <a:cubicBezTo>
                  <a:pt x="54" y="29"/>
                  <a:pt x="54" y="29"/>
                  <a:pt x="54" y="29"/>
                </a:cubicBezTo>
                <a:cubicBezTo>
                  <a:pt x="88" y="29"/>
                  <a:pt x="88" y="29"/>
                  <a:pt x="88" y="29"/>
                </a:cubicBezTo>
                <a:cubicBezTo>
                  <a:pt x="71" y="0"/>
                  <a:pt x="71" y="0"/>
                  <a:pt x="71" y="0"/>
                </a:cubicBezTo>
                <a:cubicBezTo>
                  <a:pt x="66" y="9"/>
                  <a:pt x="66" y="9"/>
                  <a:pt x="66" y="9"/>
                </a:cubicBezTo>
                <a:cubicBezTo>
                  <a:pt x="62" y="7"/>
                  <a:pt x="57" y="5"/>
                  <a:pt x="52" y="4"/>
                </a:cubicBezTo>
                <a:cubicBezTo>
                  <a:pt x="45" y="3"/>
                  <a:pt x="38" y="2"/>
                  <a:pt x="32" y="3"/>
                </a:cubicBezTo>
                <a:cubicBezTo>
                  <a:pt x="25" y="3"/>
                  <a:pt x="19" y="5"/>
                  <a:pt x="13" y="8"/>
                </a:cubicBezTo>
                <a:cubicBezTo>
                  <a:pt x="7" y="11"/>
                  <a:pt x="2" y="16"/>
                  <a:pt x="0" y="22"/>
                </a:cubicBezTo>
                <a:cubicBezTo>
                  <a:pt x="6" y="10"/>
                  <a:pt x="20" y="8"/>
                  <a:pt x="32" y="9"/>
                </a:cubicBezTo>
                <a:close/>
                <a:moveTo>
                  <a:pt x="58" y="66"/>
                </a:moveTo>
                <a:cubicBezTo>
                  <a:pt x="52" y="65"/>
                  <a:pt x="46" y="64"/>
                  <a:pt x="41" y="61"/>
                </a:cubicBezTo>
                <a:cubicBezTo>
                  <a:pt x="37" y="60"/>
                  <a:pt x="34" y="58"/>
                  <a:pt x="30" y="55"/>
                </a:cubicBezTo>
                <a:cubicBezTo>
                  <a:pt x="35" y="46"/>
                  <a:pt x="35" y="46"/>
                  <a:pt x="35" y="46"/>
                </a:cubicBezTo>
                <a:cubicBezTo>
                  <a:pt x="1" y="45"/>
                  <a:pt x="1" y="45"/>
                  <a:pt x="1" y="45"/>
                </a:cubicBezTo>
                <a:cubicBezTo>
                  <a:pt x="18" y="75"/>
                  <a:pt x="18" y="75"/>
                  <a:pt x="18" y="75"/>
                </a:cubicBezTo>
                <a:cubicBezTo>
                  <a:pt x="24" y="66"/>
                  <a:pt x="24" y="66"/>
                  <a:pt x="24" y="66"/>
                </a:cubicBezTo>
                <a:cubicBezTo>
                  <a:pt x="28" y="67"/>
                  <a:pt x="33" y="70"/>
                  <a:pt x="38" y="71"/>
                </a:cubicBezTo>
                <a:cubicBezTo>
                  <a:pt x="44" y="72"/>
                  <a:pt x="51" y="73"/>
                  <a:pt x="58" y="72"/>
                </a:cubicBezTo>
                <a:cubicBezTo>
                  <a:pt x="64" y="72"/>
                  <a:pt x="71" y="70"/>
                  <a:pt x="77" y="67"/>
                </a:cubicBezTo>
                <a:cubicBezTo>
                  <a:pt x="83" y="64"/>
                  <a:pt x="87" y="59"/>
                  <a:pt x="89" y="53"/>
                </a:cubicBezTo>
                <a:cubicBezTo>
                  <a:pt x="83" y="65"/>
                  <a:pt x="69" y="67"/>
                  <a:pt x="58" y="66"/>
                </a:cubicBezTo>
                <a:close/>
              </a:path>
            </a:pathLst>
          </a:custGeom>
          <a:solidFill>
            <a:schemeClr val="accent1"/>
          </a:solidFill>
          <a:ln>
            <a:noFill/>
          </a:ln>
        </p:spPr>
        <p:txBody>
          <a:bodyPr/>
          <a:lstStyle/>
          <a:p>
            <a:endParaRPr lang="zh-CN" altLang="en-US"/>
          </a:p>
        </p:txBody>
      </p:sp>
      <p:sp>
        <p:nvSpPr>
          <p:cNvPr id="33" name="Freeform 307"/>
          <p:cNvSpPr>
            <a:spLocks noEditPoints="1"/>
          </p:cNvSpPr>
          <p:nvPr userDrawn="1"/>
        </p:nvSpPr>
        <p:spPr bwMode="auto">
          <a:xfrm>
            <a:off x="1681956" y="3545569"/>
            <a:ext cx="482600" cy="533400"/>
          </a:xfrm>
          <a:custGeom>
            <a:avLst/>
            <a:gdLst>
              <a:gd name="T0" fmla="*/ 2147483647 w 74"/>
              <a:gd name="T1" fmla="*/ 0 h 82"/>
              <a:gd name="T2" fmla="*/ 2147483647 w 74"/>
              <a:gd name="T3" fmla="*/ 2147483647 h 82"/>
              <a:gd name="T4" fmla="*/ 2147483647 w 74"/>
              <a:gd name="T5" fmla="*/ 2147483647 h 82"/>
              <a:gd name="T6" fmla="*/ 2147483647 w 74"/>
              <a:gd name="T7" fmla="*/ 0 h 82"/>
              <a:gd name="T8" fmla="*/ 2147483647 w 74"/>
              <a:gd name="T9" fmla="*/ 2147483647 h 82"/>
              <a:gd name="T10" fmla="*/ 2147483647 w 74"/>
              <a:gd name="T11" fmla="*/ 2147483647 h 82"/>
              <a:gd name="T12" fmla="*/ 0 w 74"/>
              <a:gd name="T13" fmla="*/ 0 h 82"/>
              <a:gd name="T14" fmla="*/ 2147483647 w 74"/>
              <a:gd name="T15" fmla="*/ 2147483647 h 82"/>
              <a:gd name="T16" fmla="*/ 2147483647 w 74"/>
              <a:gd name="T17" fmla="*/ 2147483647 h 82"/>
              <a:gd name="T18" fmla="*/ 2147483647 w 74"/>
              <a:gd name="T19" fmla="*/ 2147483647 h 82"/>
              <a:gd name="T20" fmla="*/ 2147483647 w 74"/>
              <a:gd name="T21" fmla="*/ 2147483647 h 82"/>
              <a:gd name="T22" fmla="*/ 2147483647 w 74"/>
              <a:gd name="T23" fmla="*/ 2147483647 h 82"/>
              <a:gd name="T24" fmla="*/ 2147483647 w 74"/>
              <a:gd name="T25" fmla="*/ 2147483647 h 82"/>
              <a:gd name="T26" fmla="*/ 2147483647 w 74"/>
              <a:gd name="T27" fmla="*/ 2147483647 h 82"/>
              <a:gd name="T28" fmla="*/ 2147483647 w 74"/>
              <a:gd name="T29" fmla="*/ 2147483647 h 82"/>
              <a:gd name="T30" fmla="*/ 2147483647 w 74"/>
              <a:gd name="T31" fmla="*/ 2147483647 h 82"/>
              <a:gd name="T32" fmla="*/ 2147483647 w 74"/>
              <a:gd name="T33" fmla="*/ 2147483647 h 82"/>
              <a:gd name="T34" fmla="*/ 2147483647 w 74"/>
              <a:gd name="T35" fmla="*/ 2147483647 h 82"/>
              <a:gd name="T36" fmla="*/ 2147483647 w 74"/>
              <a:gd name="T37" fmla="*/ 2147483647 h 82"/>
              <a:gd name="T38" fmla="*/ 2147483647 w 74"/>
              <a:gd name="T39" fmla="*/ 2147483647 h 82"/>
              <a:gd name="T40" fmla="*/ 2147483647 w 74"/>
              <a:gd name="T41" fmla="*/ 2147483647 h 82"/>
              <a:gd name="T42" fmla="*/ 2147483647 w 74"/>
              <a:gd name="T43" fmla="*/ 2147483647 h 82"/>
              <a:gd name="T44" fmla="*/ 2147483647 w 74"/>
              <a:gd name="T45" fmla="*/ 2147483647 h 82"/>
              <a:gd name="T46" fmla="*/ 2147483647 w 74"/>
              <a:gd name="T47" fmla="*/ 2147483647 h 82"/>
              <a:gd name="T48" fmla="*/ 2147483647 w 74"/>
              <a:gd name="T49" fmla="*/ 2147483647 h 82"/>
              <a:gd name="T50" fmla="*/ 2147483647 w 74"/>
              <a:gd name="T51" fmla="*/ 2147483647 h 82"/>
              <a:gd name="T52" fmla="*/ 2147483647 w 74"/>
              <a:gd name="T53" fmla="*/ 2147483647 h 82"/>
              <a:gd name="T54" fmla="*/ 2147483647 w 74"/>
              <a:gd name="T55" fmla="*/ 2147483647 h 82"/>
              <a:gd name="T56" fmla="*/ 2147483647 w 74"/>
              <a:gd name="T57" fmla="*/ 2147483647 h 82"/>
              <a:gd name="T58" fmla="*/ 2147483647 w 74"/>
              <a:gd name="T59" fmla="*/ 2147483647 h 82"/>
              <a:gd name="T60" fmla="*/ 2147483647 w 74"/>
              <a:gd name="T61" fmla="*/ 2147483647 h 82"/>
              <a:gd name="T62" fmla="*/ 2147483647 w 74"/>
              <a:gd name="T63" fmla="*/ 2147483647 h 82"/>
              <a:gd name="T64" fmla="*/ 2147483647 w 74"/>
              <a:gd name="T65" fmla="*/ 2147483647 h 82"/>
              <a:gd name="T66" fmla="*/ 2147483647 w 74"/>
              <a:gd name="T67" fmla="*/ 2147483647 h 82"/>
              <a:gd name="T68" fmla="*/ 2147483647 w 74"/>
              <a:gd name="T69" fmla="*/ 2147483647 h 82"/>
              <a:gd name="T70" fmla="*/ 2147483647 w 74"/>
              <a:gd name="T71" fmla="*/ 2147483647 h 82"/>
              <a:gd name="T72" fmla="*/ 2147483647 w 74"/>
              <a:gd name="T73" fmla="*/ 2147483647 h 82"/>
              <a:gd name="T74" fmla="*/ 2147483647 w 74"/>
              <a:gd name="T75" fmla="*/ 2147483647 h 82"/>
              <a:gd name="T76" fmla="*/ 2147483647 w 74"/>
              <a:gd name="T77" fmla="*/ 2147483647 h 82"/>
              <a:gd name="T78" fmla="*/ 2147483647 w 74"/>
              <a:gd name="T79" fmla="*/ 2147483647 h 82"/>
              <a:gd name="T80" fmla="*/ 2147483647 w 74"/>
              <a:gd name="T81" fmla="*/ 2147483647 h 82"/>
              <a:gd name="T82" fmla="*/ 2147483647 w 74"/>
              <a:gd name="T83" fmla="*/ 2147483647 h 82"/>
              <a:gd name="T84" fmla="*/ 2147483647 w 74"/>
              <a:gd name="T85" fmla="*/ 2147483647 h 82"/>
              <a:gd name="T86" fmla="*/ 2147483647 w 74"/>
              <a:gd name="T87" fmla="*/ 2147483647 h 82"/>
              <a:gd name="T88" fmla="*/ 2147483647 w 74"/>
              <a:gd name="T89" fmla="*/ 2147483647 h 82"/>
              <a:gd name="T90" fmla="*/ 2147483647 w 74"/>
              <a:gd name="T91" fmla="*/ 2147483647 h 82"/>
              <a:gd name="T92" fmla="*/ 2147483647 w 74"/>
              <a:gd name="T93" fmla="*/ 2147483647 h 82"/>
              <a:gd name="T94" fmla="*/ 2147483647 w 74"/>
              <a:gd name="T95" fmla="*/ 2147483647 h 82"/>
              <a:gd name="T96" fmla="*/ 2147483647 w 74"/>
              <a:gd name="T97" fmla="*/ 2147483647 h 82"/>
              <a:gd name="T98" fmla="*/ 2147483647 w 74"/>
              <a:gd name="T99" fmla="*/ 2147483647 h 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4" h="82">
                <a:moveTo>
                  <a:pt x="74" y="0"/>
                </a:moveTo>
                <a:cubicBezTo>
                  <a:pt x="72" y="0"/>
                  <a:pt x="72" y="0"/>
                  <a:pt x="72" y="0"/>
                </a:cubicBezTo>
                <a:cubicBezTo>
                  <a:pt x="72" y="3"/>
                  <a:pt x="72" y="3"/>
                  <a:pt x="72" y="3"/>
                </a:cubicBezTo>
                <a:cubicBezTo>
                  <a:pt x="72" y="4"/>
                  <a:pt x="71" y="5"/>
                  <a:pt x="70" y="5"/>
                </a:cubicBezTo>
                <a:cubicBezTo>
                  <a:pt x="61" y="5"/>
                  <a:pt x="61" y="5"/>
                  <a:pt x="61" y="5"/>
                </a:cubicBezTo>
                <a:cubicBezTo>
                  <a:pt x="60" y="5"/>
                  <a:pt x="60" y="4"/>
                  <a:pt x="60" y="3"/>
                </a:cubicBezTo>
                <a:cubicBezTo>
                  <a:pt x="60" y="0"/>
                  <a:pt x="60" y="0"/>
                  <a:pt x="60" y="0"/>
                </a:cubicBezTo>
                <a:cubicBezTo>
                  <a:pt x="14" y="0"/>
                  <a:pt x="14" y="0"/>
                  <a:pt x="14" y="0"/>
                </a:cubicBezTo>
                <a:cubicBezTo>
                  <a:pt x="14" y="3"/>
                  <a:pt x="14" y="3"/>
                  <a:pt x="14" y="3"/>
                </a:cubicBezTo>
                <a:cubicBezTo>
                  <a:pt x="14" y="4"/>
                  <a:pt x="13" y="5"/>
                  <a:pt x="12" y="5"/>
                </a:cubicBezTo>
                <a:cubicBezTo>
                  <a:pt x="4" y="5"/>
                  <a:pt x="4" y="5"/>
                  <a:pt x="4" y="5"/>
                </a:cubicBezTo>
                <a:cubicBezTo>
                  <a:pt x="3" y="5"/>
                  <a:pt x="2" y="4"/>
                  <a:pt x="2" y="3"/>
                </a:cubicBezTo>
                <a:cubicBezTo>
                  <a:pt x="2" y="0"/>
                  <a:pt x="2" y="0"/>
                  <a:pt x="2" y="0"/>
                </a:cubicBezTo>
                <a:cubicBezTo>
                  <a:pt x="0" y="0"/>
                  <a:pt x="0" y="0"/>
                  <a:pt x="0" y="0"/>
                </a:cubicBezTo>
                <a:cubicBezTo>
                  <a:pt x="0" y="82"/>
                  <a:pt x="0" y="82"/>
                  <a:pt x="0" y="82"/>
                </a:cubicBezTo>
                <a:cubicBezTo>
                  <a:pt x="2" y="82"/>
                  <a:pt x="2" y="82"/>
                  <a:pt x="2" y="82"/>
                </a:cubicBezTo>
                <a:cubicBezTo>
                  <a:pt x="2" y="76"/>
                  <a:pt x="2" y="76"/>
                  <a:pt x="2" y="76"/>
                </a:cubicBezTo>
                <a:cubicBezTo>
                  <a:pt x="2" y="75"/>
                  <a:pt x="3" y="75"/>
                  <a:pt x="4" y="75"/>
                </a:cubicBezTo>
                <a:cubicBezTo>
                  <a:pt x="12" y="75"/>
                  <a:pt x="12" y="75"/>
                  <a:pt x="12" y="75"/>
                </a:cubicBezTo>
                <a:cubicBezTo>
                  <a:pt x="13" y="75"/>
                  <a:pt x="14" y="75"/>
                  <a:pt x="14" y="76"/>
                </a:cubicBezTo>
                <a:cubicBezTo>
                  <a:pt x="14" y="82"/>
                  <a:pt x="14" y="82"/>
                  <a:pt x="14" y="82"/>
                </a:cubicBezTo>
                <a:cubicBezTo>
                  <a:pt x="60" y="82"/>
                  <a:pt x="60" y="82"/>
                  <a:pt x="60" y="82"/>
                </a:cubicBezTo>
                <a:cubicBezTo>
                  <a:pt x="60" y="76"/>
                  <a:pt x="60" y="76"/>
                  <a:pt x="60" y="76"/>
                </a:cubicBezTo>
                <a:cubicBezTo>
                  <a:pt x="60" y="75"/>
                  <a:pt x="60" y="75"/>
                  <a:pt x="61" y="75"/>
                </a:cubicBezTo>
                <a:cubicBezTo>
                  <a:pt x="70" y="75"/>
                  <a:pt x="70" y="75"/>
                  <a:pt x="70" y="75"/>
                </a:cubicBezTo>
                <a:cubicBezTo>
                  <a:pt x="71" y="75"/>
                  <a:pt x="72" y="75"/>
                  <a:pt x="72" y="76"/>
                </a:cubicBezTo>
                <a:cubicBezTo>
                  <a:pt x="72" y="82"/>
                  <a:pt x="72" y="82"/>
                  <a:pt x="72" y="82"/>
                </a:cubicBezTo>
                <a:cubicBezTo>
                  <a:pt x="74" y="82"/>
                  <a:pt x="74" y="82"/>
                  <a:pt x="74" y="82"/>
                </a:cubicBezTo>
                <a:lnTo>
                  <a:pt x="74" y="0"/>
                </a:lnTo>
                <a:close/>
                <a:moveTo>
                  <a:pt x="14" y="66"/>
                </a:moveTo>
                <a:cubicBezTo>
                  <a:pt x="14" y="67"/>
                  <a:pt x="13" y="68"/>
                  <a:pt x="12" y="68"/>
                </a:cubicBezTo>
                <a:cubicBezTo>
                  <a:pt x="4" y="68"/>
                  <a:pt x="4" y="68"/>
                  <a:pt x="4" y="68"/>
                </a:cubicBezTo>
                <a:cubicBezTo>
                  <a:pt x="3" y="68"/>
                  <a:pt x="2" y="67"/>
                  <a:pt x="2" y="66"/>
                </a:cubicBezTo>
                <a:cubicBezTo>
                  <a:pt x="2" y="61"/>
                  <a:pt x="2" y="61"/>
                  <a:pt x="2" y="61"/>
                </a:cubicBezTo>
                <a:cubicBezTo>
                  <a:pt x="2" y="60"/>
                  <a:pt x="3" y="59"/>
                  <a:pt x="4" y="59"/>
                </a:cubicBezTo>
                <a:cubicBezTo>
                  <a:pt x="12" y="59"/>
                  <a:pt x="12" y="59"/>
                  <a:pt x="12" y="59"/>
                </a:cubicBezTo>
                <a:cubicBezTo>
                  <a:pt x="13" y="59"/>
                  <a:pt x="14" y="60"/>
                  <a:pt x="14" y="61"/>
                </a:cubicBezTo>
                <a:lnTo>
                  <a:pt x="14" y="66"/>
                </a:lnTo>
                <a:close/>
                <a:moveTo>
                  <a:pt x="14" y="51"/>
                </a:moveTo>
                <a:cubicBezTo>
                  <a:pt x="14" y="52"/>
                  <a:pt x="13" y="53"/>
                  <a:pt x="12" y="53"/>
                </a:cubicBezTo>
                <a:cubicBezTo>
                  <a:pt x="4" y="53"/>
                  <a:pt x="4" y="53"/>
                  <a:pt x="4" y="53"/>
                </a:cubicBezTo>
                <a:cubicBezTo>
                  <a:pt x="3" y="53"/>
                  <a:pt x="2" y="52"/>
                  <a:pt x="2" y="51"/>
                </a:cubicBezTo>
                <a:cubicBezTo>
                  <a:pt x="2" y="45"/>
                  <a:pt x="2" y="45"/>
                  <a:pt x="2" y="45"/>
                </a:cubicBezTo>
                <a:cubicBezTo>
                  <a:pt x="2" y="44"/>
                  <a:pt x="3" y="43"/>
                  <a:pt x="4" y="43"/>
                </a:cubicBezTo>
                <a:cubicBezTo>
                  <a:pt x="12" y="43"/>
                  <a:pt x="12" y="43"/>
                  <a:pt x="12" y="43"/>
                </a:cubicBezTo>
                <a:cubicBezTo>
                  <a:pt x="13" y="43"/>
                  <a:pt x="14" y="44"/>
                  <a:pt x="14" y="45"/>
                </a:cubicBezTo>
                <a:lnTo>
                  <a:pt x="14" y="51"/>
                </a:lnTo>
                <a:close/>
                <a:moveTo>
                  <a:pt x="14" y="35"/>
                </a:moveTo>
                <a:cubicBezTo>
                  <a:pt x="14" y="36"/>
                  <a:pt x="13" y="37"/>
                  <a:pt x="12" y="37"/>
                </a:cubicBezTo>
                <a:cubicBezTo>
                  <a:pt x="4" y="37"/>
                  <a:pt x="4" y="37"/>
                  <a:pt x="4" y="37"/>
                </a:cubicBezTo>
                <a:cubicBezTo>
                  <a:pt x="3" y="37"/>
                  <a:pt x="2" y="36"/>
                  <a:pt x="2" y="35"/>
                </a:cubicBezTo>
                <a:cubicBezTo>
                  <a:pt x="2" y="29"/>
                  <a:pt x="2" y="29"/>
                  <a:pt x="2" y="29"/>
                </a:cubicBezTo>
                <a:cubicBezTo>
                  <a:pt x="2" y="28"/>
                  <a:pt x="3" y="27"/>
                  <a:pt x="4" y="27"/>
                </a:cubicBezTo>
                <a:cubicBezTo>
                  <a:pt x="12" y="27"/>
                  <a:pt x="12" y="27"/>
                  <a:pt x="12" y="27"/>
                </a:cubicBezTo>
                <a:cubicBezTo>
                  <a:pt x="13" y="27"/>
                  <a:pt x="14" y="28"/>
                  <a:pt x="14" y="29"/>
                </a:cubicBezTo>
                <a:lnTo>
                  <a:pt x="14" y="35"/>
                </a:lnTo>
                <a:close/>
                <a:moveTo>
                  <a:pt x="14" y="19"/>
                </a:moveTo>
                <a:cubicBezTo>
                  <a:pt x="14" y="20"/>
                  <a:pt x="13" y="21"/>
                  <a:pt x="12" y="21"/>
                </a:cubicBezTo>
                <a:cubicBezTo>
                  <a:pt x="4" y="21"/>
                  <a:pt x="4" y="21"/>
                  <a:pt x="4" y="21"/>
                </a:cubicBezTo>
                <a:cubicBezTo>
                  <a:pt x="3" y="21"/>
                  <a:pt x="2" y="20"/>
                  <a:pt x="2" y="19"/>
                </a:cubicBezTo>
                <a:cubicBezTo>
                  <a:pt x="2" y="13"/>
                  <a:pt x="2" y="13"/>
                  <a:pt x="2" y="13"/>
                </a:cubicBezTo>
                <a:cubicBezTo>
                  <a:pt x="2" y="12"/>
                  <a:pt x="3" y="12"/>
                  <a:pt x="4" y="12"/>
                </a:cubicBezTo>
                <a:cubicBezTo>
                  <a:pt x="12" y="12"/>
                  <a:pt x="12" y="12"/>
                  <a:pt x="12" y="12"/>
                </a:cubicBezTo>
                <a:cubicBezTo>
                  <a:pt x="13" y="12"/>
                  <a:pt x="14" y="12"/>
                  <a:pt x="14" y="13"/>
                </a:cubicBezTo>
                <a:lnTo>
                  <a:pt x="14" y="19"/>
                </a:lnTo>
                <a:close/>
                <a:moveTo>
                  <a:pt x="72" y="66"/>
                </a:moveTo>
                <a:cubicBezTo>
                  <a:pt x="72" y="67"/>
                  <a:pt x="71" y="68"/>
                  <a:pt x="70" y="68"/>
                </a:cubicBezTo>
                <a:cubicBezTo>
                  <a:pt x="61" y="68"/>
                  <a:pt x="61" y="68"/>
                  <a:pt x="61" y="68"/>
                </a:cubicBezTo>
                <a:cubicBezTo>
                  <a:pt x="60" y="68"/>
                  <a:pt x="60" y="67"/>
                  <a:pt x="60" y="66"/>
                </a:cubicBezTo>
                <a:cubicBezTo>
                  <a:pt x="60" y="61"/>
                  <a:pt x="60" y="61"/>
                  <a:pt x="60" y="61"/>
                </a:cubicBezTo>
                <a:cubicBezTo>
                  <a:pt x="60" y="60"/>
                  <a:pt x="60" y="59"/>
                  <a:pt x="61" y="59"/>
                </a:cubicBezTo>
                <a:cubicBezTo>
                  <a:pt x="70" y="59"/>
                  <a:pt x="70" y="59"/>
                  <a:pt x="70" y="59"/>
                </a:cubicBezTo>
                <a:cubicBezTo>
                  <a:pt x="71" y="59"/>
                  <a:pt x="72" y="60"/>
                  <a:pt x="72" y="61"/>
                </a:cubicBezTo>
                <a:lnTo>
                  <a:pt x="72" y="66"/>
                </a:lnTo>
                <a:close/>
                <a:moveTo>
                  <a:pt x="72" y="51"/>
                </a:moveTo>
                <a:cubicBezTo>
                  <a:pt x="72" y="52"/>
                  <a:pt x="71" y="53"/>
                  <a:pt x="70" y="53"/>
                </a:cubicBezTo>
                <a:cubicBezTo>
                  <a:pt x="61" y="53"/>
                  <a:pt x="61" y="53"/>
                  <a:pt x="61" y="53"/>
                </a:cubicBezTo>
                <a:cubicBezTo>
                  <a:pt x="60" y="53"/>
                  <a:pt x="60" y="52"/>
                  <a:pt x="60" y="51"/>
                </a:cubicBezTo>
                <a:cubicBezTo>
                  <a:pt x="60" y="45"/>
                  <a:pt x="60" y="45"/>
                  <a:pt x="60" y="45"/>
                </a:cubicBezTo>
                <a:cubicBezTo>
                  <a:pt x="60" y="44"/>
                  <a:pt x="60" y="43"/>
                  <a:pt x="61" y="43"/>
                </a:cubicBezTo>
                <a:cubicBezTo>
                  <a:pt x="70" y="43"/>
                  <a:pt x="70" y="43"/>
                  <a:pt x="70" y="43"/>
                </a:cubicBezTo>
                <a:cubicBezTo>
                  <a:pt x="71" y="43"/>
                  <a:pt x="72" y="44"/>
                  <a:pt x="72" y="45"/>
                </a:cubicBezTo>
                <a:lnTo>
                  <a:pt x="72" y="51"/>
                </a:lnTo>
                <a:close/>
                <a:moveTo>
                  <a:pt x="72" y="35"/>
                </a:moveTo>
                <a:cubicBezTo>
                  <a:pt x="72" y="36"/>
                  <a:pt x="71" y="37"/>
                  <a:pt x="70" y="37"/>
                </a:cubicBezTo>
                <a:cubicBezTo>
                  <a:pt x="61" y="37"/>
                  <a:pt x="61" y="37"/>
                  <a:pt x="61" y="37"/>
                </a:cubicBezTo>
                <a:cubicBezTo>
                  <a:pt x="60" y="37"/>
                  <a:pt x="60" y="36"/>
                  <a:pt x="60" y="35"/>
                </a:cubicBezTo>
                <a:cubicBezTo>
                  <a:pt x="60" y="29"/>
                  <a:pt x="60" y="29"/>
                  <a:pt x="60" y="29"/>
                </a:cubicBezTo>
                <a:cubicBezTo>
                  <a:pt x="60" y="28"/>
                  <a:pt x="60" y="27"/>
                  <a:pt x="61" y="27"/>
                </a:cubicBezTo>
                <a:cubicBezTo>
                  <a:pt x="70" y="27"/>
                  <a:pt x="70" y="27"/>
                  <a:pt x="70" y="27"/>
                </a:cubicBezTo>
                <a:cubicBezTo>
                  <a:pt x="71" y="27"/>
                  <a:pt x="72" y="28"/>
                  <a:pt x="72" y="29"/>
                </a:cubicBezTo>
                <a:lnTo>
                  <a:pt x="72" y="35"/>
                </a:lnTo>
                <a:close/>
                <a:moveTo>
                  <a:pt x="72" y="19"/>
                </a:moveTo>
                <a:cubicBezTo>
                  <a:pt x="72" y="20"/>
                  <a:pt x="71" y="21"/>
                  <a:pt x="70" y="21"/>
                </a:cubicBezTo>
                <a:cubicBezTo>
                  <a:pt x="61" y="21"/>
                  <a:pt x="61" y="21"/>
                  <a:pt x="61" y="21"/>
                </a:cubicBezTo>
                <a:cubicBezTo>
                  <a:pt x="60" y="21"/>
                  <a:pt x="60" y="20"/>
                  <a:pt x="60" y="19"/>
                </a:cubicBezTo>
                <a:cubicBezTo>
                  <a:pt x="60" y="13"/>
                  <a:pt x="60" y="13"/>
                  <a:pt x="60" y="13"/>
                </a:cubicBezTo>
                <a:cubicBezTo>
                  <a:pt x="60" y="12"/>
                  <a:pt x="60" y="12"/>
                  <a:pt x="61" y="12"/>
                </a:cubicBezTo>
                <a:cubicBezTo>
                  <a:pt x="70" y="12"/>
                  <a:pt x="70" y="12"/>
                  <a:pt x="70" y="12"/>
                </a:cubicBezTo>
                <a:cubicBezTo>
                  <a:pt x="71" y="12"/>
                  <a:pt x="72" y="12"/>
                  <a:pt x="72" y="13"/>
                </a:cubicBezTo>
                <a:lnTo>
                  <a:pt x="72" y="19"/>
                </a:lnTo>
                <a:close/>
              </a:path>
            </a:pathLst>
          </a:custGeom>
          <a:solidFill>
            <a:schemeClr val="accent1"/>
          </a:solidFill>
          <a:ln>
            <a:noFill/>
          </a:ln>
        </p:spPr>
        <p:txBody>
          <a:bodyPr/>
          <a:lstStyle/>
          <a:p>
            <a:endParaRPr lang="zh-CN" altLang="en-US"/>
          </a:p>
        </p:txBody>
      </p:sp>
      <p:grpSp>
        <p:nvGrpSpPr>
          <p:cNvPr id="34" name="组合 33"/>
          <p:cNvGrpSpPr/>
          <p:nvPr userDrawn="1"/>
        </p:nvGrpSpPr>
        <p:grpSpPr>
          <a:xfrm>
            <a:off x="-45" y="198986"/>
            <a:ext cx="660445" cy="798770"/>
            <a:chOff x="-45" y="198986"/>
            <a:chExt cx="660445" cy="798770"/>
          </a:xfrm>
        </p:grpSpPr>
        <p:sp>
          <p:nvSpPr>
            <p:cNvPr id="35" name="矩形 34"/>
            <p:cNvSpPr/>
            <p:nvPr userDrawn="1"/>
          </p:nvSpPr>
          <p:spPr>
            <a:xfrm>
              <a:off x="0" y="198986"/>
              <a:ext cx="660400" cy="7987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45" y="205433"/>
              <a:ext cx="508046" cy="6606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anim calcmode="lin" valueType="num">
                                      <p:cBhvr>
                                        <p:cTn id="10" dur="500" fill="hold"/>
                                        <p:tgtEl>
                                          <p:spTgt spid="6"/>
                                        </p:tgtEl>
                                        <p:attrNameLst>
                                          <p:attrName>ppt_x</p:attrName>
                                        </p:attrNameLst>
                                      </p:cBhvr>
                                      <p:tavLst>
                                        <p:tav tm="0">
                                          <p:val>
                                            <p:fltVal val="0.5"/>
                                          </p:val>
                                        </p:tav>
                                        <p:tav tm="100000">
                                          <p:val>
                                            <p:strVal val="#ppt_x"/>
                                          </p:val>
                                        </p:tav>
                                      </p:tavLst>
                                    </p:anim>
                                    <p:anim calcmode="lin" valueType="num">
                                      <p:cBhvr>
                                        <p:cTn id="11" dur="500" fill="hold"/>
                                        <p:tgtEl>
                                          <p:spTgt spid="6"/>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22" presetClass="entr" presetSubtype="4" fill="hold" grpId="0" nodeType="withEffect" nodePh="1">
                                  <p:stCondLst>
                                    <p:cond delay="0"/>
                                  </p:stCondLst>
                                  <p:endCondLst>
                                    <p:cond evt="begin" delay="0">
                                      <p:tn val="20"/>
                                    </p:cond>
                                  </p:end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wipe(down)">
                                      <p:cBhvr>
                                        <p:cTn id="22" dur="500"/>
                                        <p:tgtEl>
                                          <p:spTgt spid="28">
                                            <p:txEl>
                                              <p:pRg st="0" end="0"/>
                                            </p:txEl>
                                          </p:spTgt>
                                        </p:tgtEl>
                                      </p:cBhvr>
                                    </p:animEffect>
                                  </p:childTnLst>
                                </p:cTn>
                              </p:par>
                              <p:par>
                                <p:cTn id="23" presetID="22" presetClass="entr" presetSubtype="1" fill="hold" grpId="0" nodeType="withEffect" nodePh="1">
                                  <p:stCondLst>
                                    <p:cond delay="0"/>
                                  </p:stCondLst>
                                  <p:endCondLst>
                                    <p:cond evt="begin" delay="0">
                                      <p:tn val="23"/>
                                    </p:cond>
                                  </p:endCondLst>
                                  <p:childTnLst>
                                    <p:set>
                                      <p:cBhvr>
                                        <p:cTn id="24" dur="1" fill="hold">
                                          <p:stCondLst>
                                            <p:cond delay="0"/>
                                          </p:stCondLst>
                                        </p:cTn>
                                        <p:tgtEl>
                                          <p:spTgt spid="23">
                                            <p:txEl>
                                              <p:pRg st="0" end="0"/>
                                            </p:txEl>
                                          </p:spTgt>
                                        </p:tgtEl>
                                        <p:attrNameLst>
                                          <p:attrName>style.visibility</p:attrName>
                                        </p:attrNameLst>
                                      </p:cBhvr>
                                      <p:to>
                                        <p:strVal val="visible"/>
                                      </p:to>
                                    </p:set>
                                    <p:animEffect transition="in" filter="wipe(up)">
                                      <p:cBhvr>
                                        <p:cTn id="25" dur="500"/>
                                        <p:tgtEl>
                                          <p:spTgt spid="23">
                                            <p:txEl>
                                              <p:pRg st="0" end="0"/>
                                            </p:txEl>
                                          </p:spTgt>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22" presetClass="entr" presetSubtype="4" fill="hold" grpId="0" nodeType="withEffect" nodePh="1">
                                  <p:stCondLst>
                                    <p:cond delay="0"/>
                                  </p:stCondLst>
                                  <p:endCondLst>
                                    <p:cond evt="begin" delay="0">
                                      <p:tn val="34"/>
                                    </p:cond>
                                  </p:end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down)">
                                      <p:cBhvr>
                                        <p:cTn id="36" dur="500"/>
                                        <p:tgtEl>
                                          <p:spTgt spid="29">
                                            <p:txEl>
                                              <p:pRg st="0" end="0"/>
                                            </p:txEl>
                                          </p:spTgt>
                                        </p:tgtEl>
                                      </p:cBhvr>
                                    </p:animEffect>
                                  </p:childTnLst>
                                </p:cTn>
                              </p:par>
                              <p:par>
                                <p:cTn id="37" presetID="22" presetClass="entr" presetSubtype="1" fill="hold" grpId="0" nodeType="withEffect" nodePh="1">
                                  <p:stCondLst>
                                    <p:cond delay="0"/>
                                  </p:stCondLst>
                                  <p:endCondLst>
                                    <p:cond evt="begin" delay="0">
                                      <p:tn val="37"/>
                                    </p:cond>
                                  </p:endCondLst>
                                  <p:childTnLst>
                                    <p:set>
                                      <p:cBhvr>
                                        <p:cTn id="38" dur="1" fill="hold">
                                          <p:stCondLst>
                                            <p:cond delay="0"/>
                                          </p:stCondLst>
                                        </p:cTn>
                                        <p:tgtEl>
                                          <p:spTgt spid="24">
                                            <p:txEl>
                                              <p:pRg st="0" end="0"/>
                                            </p:txEl>
                                          </p:spTgt>
                                        </p:tgtEl>
                                        <p:attrNameLst>
                                          <p:attrName>style.visibility</p:attrName>
                                        </p:attrNameLst>
                                      </p:cBhvr>
                                      <p:to>
                                        <p:strVal val="visible"/>
                                      </p:to>
                                    </p:set>
                                    <p:animEffect transition="in" filter="wipe(up)">
                                      <p:cBhvr>
                                        <p:cTn id="39" dur="500"/>
                                        <p:tgtEl>
                                          <p:spTgt spid="24">
                                            <p:txEl>
                                              <p:pRg st="0" end="0"/>
                                            </p:txEl>
                                          </p:spTgt>
                                        </p:tgtEl>
                                      </p:cBhvr>
                                    </p:animEffect>
                                  </p:childTnLst>
                                </p:cTn>
                              </p:par>
                            </p:childTnLst>
                          </p:cTn>
                        </p:par>
                        <p:par>
                          <p:cTn id="40" fill="hold">
                            <p:stCondLst>
                              <p:cond delay="2500"/>
                            </p:stCondLst>
                            <p:childTnLst>
                              <p:par>
                                <p:cTn id="41" presetID="22" presetClass="entr" presetSubtype="2"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right)">
                                      <p:cBhvr>
                                        <p:cTn id="43" dur="500"/>
                                        <p:tgtEl>
                                          <p:spTgt spid="15"/>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22" presetClass="entr" presetSubtype="4" fill="hold" grpId="0" nodeType="withEffect" nodePh="1">
                                  <p:stCondLst>
                                    <p:cond delay="0"/>
                                  </p:stCondLst>
                                  <p:endCondLst>
                                    <p:cond evt="begin" delay="0">
                                      <p:tn val="48"/>
                                    </p:cond>
                                  </p:end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wipe(down)">
                                      <p:cBhvr>
                                        <p:cTn id="50" dur="500"/>
                                        <p:tgtEl>
                                          <p:spTgt spid="27">
                                            <p:txEl>
                                              <p:pRg st="0" end="0"/>
                                            </p:txEl>
                                          </p:spTgt>
                                        </p:tgtEl>
                                      </p:cBhvr>
                                    </p:animEffect>
                                  </p:childTnLst>
                                </p:cTn>
                              </p:par>
                              <p:par>
                                <p:cTn id="51" presetID="22" presetClass="entr" presetSubtype="1" fill="hold" grpId="0" nodeType="withEffect" nodePh="1">
                                  <p:stCondLst>
                                    <p:cond delay="0"/>
                                  </p:stCondLst>
                                  <p:endCondLst>
                                    <p:cond evt="begin" delay="0">
                                      <p:tn val="51"/>
                                    </p:cond>
                                  </p:end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wipe(up)">
                                      <p:cBhvr>
                                        <p:cTn id="53" dur="500"/>
                                        <p:tgtEl>
                                          <p:spTgt spid="22">
                                            <p:txEl>
                                              <p:pRg st="0" end="0"/>
                                            </p:txEl>
                                          </p:spTgt>
                                        </p:tgtEl>
                                      </p:cBhvr>
                                    </p:animEffect>
                                  </p:childTnLst>
                                </p:cTn>
                              </p:par>
                            </p:childTnLst>
                          </p:cTn>
                        </p:par>
                        <p:par>
                          <p:cTn id="54" fill="hold">
                            <p:stCondLst>
                              <p:cond delay="3500"/>
                            </p:stCondLst>
                            <p:childTnLst>
                              <p:par>
                                <p:cTn id="55" presetID="22" presetClass="entr" presetSubtype="2"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right)">
                                      <p:cBhvr>
                                        <p:cTn id="57" dur="500"/>
                                        <p:tgtEl>
                                          <p:spTgt spid="13"/>
                                        </p:tgtEl>
                                      </p:cBhvr>
                                    </p:animEffect>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par>
                                <p:cTn id="62" presetID="22" presetClass="entr" presetSubtype="4" fill="hold" grpId="0" nodeType="withEffect" nodePh="1">
                                  <p:stCondLst>
                                    <p:cond delay="0"/>
                                  </p:stCondLst>
                                  <p:endCondLst>
                                    <p:cond evt="begin" delay="0">
                                      <p:tn val="62"/>
                                    </p:cond>
                                  </p:end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down)">
                                      <p:cBhvr>
                                        <p:cTn id="64" dur="500"/>
                                        <p:tgtEl>
                                          <p:spTgt spid="26">
                                            <p:txEl>
                                              <p:pRg st="0" end="0"/>
                                            </p:txEl>
                                          </p:spTgt>
                                        </p:tgtEl>
                                      </p:cBhvr>
                                    </p:animEffect>
                                  </p:childTnLst>
                                </p:cTn>
                              </p:par>
                              <p:par>
                                <p:cTn id="65" presetID="22" presetClass="entr" presetSubtype="1" fill="hold" grpId="0" nodeType="withEffect" nodePh="1">
                                  <p:stCondLst>
                                    <p:cond delay="0"/>
                                  </p:stCondLst>
                                  <p:endCondLst>
                                    <p:cond evt="begin" delay="0">
                                      <p:tn val="65"/>
                                    </p:cond>
                                  </p:endCondLst>
                                  <p:childTnLst>
                                    <p:set>
                                      <p:cBhvr>
                                        <p:cTn id="66" dur="1" fill="hold">
                                          <p:stCondLst>
                                            <p:cond delay="0"/>
                                          </p:stCondLst>
                                        </p:cTn>
                                        <p:tgtEl>
                                          <p:spTgt spid="20">
                                            <p:txEl>
                                              <p:pRg st="0" end="0"/>
                                            </p:txEl>
                                          </p:spTgt>
                                        </p:tgtEl>
                                        <p:attrNameLst>
                                          <p:attrName>style.visibility</p:attrName>
                                        </p:attrNameLst>
                                      </p:cBhvr>
                                      <p:to>
                                        <p:strVal val="visible"/>
                                      </p:to>
                                    </p:set>
                                    <p:animEffect transition="in" filter="wipe(up)">
                                      <p:cBhvr>
                                        <p:cTn id="6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20" grpId="0" build="p">
        <p:tmplLst>
          <p:tmpl lvl="1">
            <p:tnLst>
              <p:par>
                <p:cTn presetID="22" presetClass="entr" presetSubtype="1" fill="hold" nodeType="withEffect" nodePh="1">
                  <p:stCondLst>
                    <p:cond delay="0"/>
                  </p:stCondLst>
                  <p:endCondLst>
                    <p:cond delay="0"/>
                  </p:endCondLst>
                  <p:childTnLst>
                    <p:set>
                      <p:cBhvr>
                        <p:cTn dur="1" fill="hold">
                          <p:stCondLst>
                            <p:cond delay="0"/>
                          </p:stCondLst>
                        </p:cTn>
                        <p:tgtEl>
                          <p:spTgt spid="20"/>
                        </p:tgtEl>
                        <p:attrNameLst>
                          <p:attrName>style.visibility</p:attrName>
                        </p:attrNameLst>
                      </p:cBhvr>
                      <p:to>
                        <p:strVal val="visible"/>
                      </p:to>
                    </p:set>
                    <p:animEffect transition="in" filter="wipe(up)">
                      <p:cBhvr>
                        <p:cTn dur="500"/>
                        <p:tgtEl>
                          <p:spTgt spid="20"/>
                        </p:tgtEl>
                      </p:cBhvr>
                    </p:animEffect>
                  </p:childTnLst>
                </p:cTn>
              </p:par>
            </p:tnLst>
          </p:tmpl>
        </p:tmplLst>
      </p:bldP>
      <p:bldP spid="22" grpId="0" build="p">
        <p:tmplLst>
          <p:tmpl lvl="1">
            <p:tnLst>
              <p:par>
                <p:cTn presetID="22" presetClass="entr" presetSubtype="1" fill="hold" nodeType="withEffect" nodePh="1">
                  <p:stCondLst>
                    <p:cond delay="0"/>
                  </p:stCondLst>
                  <p:endCondLst>
                    <p:cond delay="0"/>
                  </p:endCondLst>
                  <p:childTnLst>
                    <p:set>
                      <p:cBhvr>
                        <p:cTn dur="1" fill="hold">
                          <p:stCondLst>
                            <p:cond delay="0"/>
                          </p:stCondLst>
                        </p:cTn>
                        <p:tgtEl>
                          <p:spTgt spid="22"/>
                        </p:tgtEl>
                        <p:attrNameLst>
                          <p:attrName>style.visibility</p:attrName>
                        </p:attrNameLst>
                      </p:cBhvr>
                      <p:to>
                        <p:strVal val="visible"/>
                      </p:to>
                    </p:set>
                    <p:animEffect transition="in" filter="wipe(up)">
                      <p:cBhvr>
                        <p:cTn dur="500"/>
                        <p:tgtEl>
                          <p:spTgt spid="22"/>
                        </p:tgtEl>
                      </p:cBhvr>
                    </p:animEffect>
                  </p:childTnLst>
                </p:cTn>
              </p:par>
            </p:tnLst>
          </p:tmpl>
        </p:tmplLst>
      </p:bldP>
      <p:bldP spid="23" grpId="0" build="p">
        <p:tmplLst>
          <p:tmpl lvl="1">
            <p:tnLst>
              <p:par>
                <p:cTn presetID="22" presetClass="entr" presetSubtype="1" fill="hold" nodeType="withEffect" nodePh="1">
                  <p:stCondLst>
                    <p:cond delay="0"/>
                  </p:stCondLst>
                  <p:endCondLst>
                    <p:cond delay="0"/>
                  </p:endCondLst>
                  <p:childTnLst>
                    <p:set>
                      <p:cBhvr>
                        <p:cTn dur="1" fill="hold">
                          <p:stCondLst>
                            <p:cond delay="0"/>
                          </p:stCondLst>
                        </p:cTn>
                        <p:tgtEl>
                          <p:spTgt spid="23"/>
                        </p:tgtEl>
                        <p:attrNameLst>
                          <p:attrName>style.visibility</p:attrName>
                        </p:attrNameLst>
                      </p:cBhvr>
                      <p:to>
                        <p:strVal val="visible"/>
                      </p:to>
                    </p:set>
                    <p:animEffect transition="in" filter="wipe(up)">
                      <p:cBhvr>
                        <p:cTn dur="500"/>
                        <p:tgtEl>
                          <p:spTgt spid="23"/>
                        </p:tgtEl>
                      </p:cBhvr>
                    </p:animEffect>
                  </p:childTnLst>
                </p:cTn>
              </p:par>
            </p:tnLst>
          </p:tmpl>
        </p:tmplLst>
      </p:bldP>
      <p:bldP spid="24" grpId="0" build="p">
        <p:tmplLst>
          <p:tmpl lvl="1">
            <p:tnLst>
              <p:par>
                <p:cTn presetID="22" presetClass="entr" presetSubtype="1" fill="hold" nodeType="withEffect" nodePh="1">
                  <p:stCondLst>
                    <p:cond delay="0"/>
                  </p:stCondLst>
                  <p:endCondLst>
                    <p:cond delay="0"/>
                  </p:endCondLst>
                  <p:childTnLst>
                    <p:set>
                      <p:cBhvr>
                        <p:cTn dur="1" fill="hold">
                          <p:stCondLst>
                            <p:cond delay="0"/>
                          </p:stCondLst>
                        </p:cTn>
                        <p:tgtEl>
                          <p:spTgt spid="24"/>
                        </p:tgtEl>
                        <p:attrNameLst>
                          <p:attrName>style.visibility</p:attrName>
                        </p:attrNameLst>
                      </p:cBhvr>
                      <p:to>
                        <p:strVal val="visible"/>
                      </p:to>
                    </p:set>
                    <p:animEffect transition="in" filter="wipe(up)">
                      <p:cBhvr>
                        <p:cTn dur="500"/>
                        <p:tgtEl>
                          <p:spTgt spid="24"/>
                        </p:tgtEl>
                      </p:cBhvr>
                    </p:animEffect>
                  </p:childTnLst>
                </p:cTn>
              </p:par>
            </p:tnLst>
          </p:tmpl>
        </p:tmplLst>
      </p:bldP>
      <p:bldP spid="26" grpId="0" build="p">
        <p:tmplLst>
          <p:tmpl lvl="1">
            <p:tnLst>
              <p:par>
                <p:cTn presetID="22" presetClass="entr" presetSubtype="4" fill="hold" nodeType="withEffect" nodePh="1">
                  <p:stCondLst>
                    <p:cond delay="0"/>
                  </p:stCondLst>
                  <p:endCondLst>
                    <p:cond delay="0"/>
                  </p:endCondLst>
                  <p:childTnLst>
                    <p:set>
                      <p:cBhvr>
                        <p:cTn dur="1" fill="hold">
                          <p:stCondLst>
                            <p:cond delay="0"/>
                          </p:stCondLst>
                        </p:cTn>
                        <p:tgtEl>
                          <p:spTgt spid="26"/>
                        </p:tgtEl>
                        <p:attrNameLst>
                          <p:attrName>style.visibility</p:attrName>
                        </p:attrNameLst>
                      </p:cBhvr>
                      <p:to>
                        <p:strVal val="visible"/>
                      </p:to>
                    </p:set>
                    <p:animEffect transition="in" filter="wipe(down)">
                      <p:cBhvr>
                        <p:cTn dur="500"/>
                        <p:tgtEl>
                          <p:spTgt spid="26"/>
                        </p:tgtEl>
                      </p:cBhvr>
                    </p:animEffect>
                  </p:childTnLst>
                </p:cTn>
              </p:par>
            </p:tnLst>
          </p:tmpl>
        </p:tmplLst>
      </p:bldP>
      <p:bldP spid="27" grpId="0" build="p">
        <p:tmplLst>
          <p:tmpl lvl="1">
            <p:tnLst>
              <p:par>
                <p:cTn presetID="22" presetClass="entr" presetSubtype="4" fill="hold" nodeType="withEffect" nodePh="1">
                  <p:stCondLst>
                    <p:cond delay="0"/>
                  </p:stCondLst>
                  <p:endCondLst>
                    <p:cond delay="0"/>
                  </p:end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build="p">
        <p:tmplLst>
          <p:tmpl lvl="1">
            <p:tnLst>
              <p:par>
                <p:cTn presetID="22" presetClass="entr" presetSubtype="4" fill="hold" nodeType="withEffect" nodePh="1">
                  <p:stCondLst>
                    <p:cond delay="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build="p">
        <p:tmplLst>
          <p:tmpl lvl="1">
            <p:tnLst>
              <p:par>
                <p:cTn presetID="22" presetClass="entr" presetSubtype="4" fill="hold" nodeType="withEffect" nodePh="1">
                  <p:stCondLst>
                    <p:cond delay="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animBg="1"/>
      <p:bldP spid="31" grpId="0" animBg="1"/>
      <p:bldP spid="32" grpId="0" animBg="1"/>
      <p:bldP spid="33"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9" name="图片占位符 8"/>
          <p:cNvSpPr>
            <a:spLocks noGrp="1"/>
          </p:cNvSpPr>
          <p:nvPr>
            <p:ph type="pic" sz="quarter" idx="14"/>
          </p:nvPr>
        </p:nvSpPr>
        <p:spPr>
          <a:xfrm>
            <a:off x="0" y="0"/>
            <a:ext cx="12192000" cy="6858000"/>
          </a:xfrm>
        </p:spPr>
        <p:txBody>
          <a:bodyPr/>
          <a:lstStyle/>
          <a:p>
            <a:endParaRPr lang="zh-CN" altLang="en-US"/>
          </a:p>
        </p:txBody>
      </p:sp>
      <p:sp>
        <p:nvSpPr>
          <p:cNvPr id="2" name="标题 1"/>
          <p:cNvSpPr>
            <a:spLocks noGrp="1"/>
          </p:cNvSpPr>
          <p:nvPr>
            <p:ph type="title"/>
          </p:nvPr>
        </p:nvSpPr>
        <p:spPr/>
        <p:txBody>
          <a:bodyPr/>
          <a:lstStyle>
            <a:lvl1pPr>
              <a:defRPr>
                <a:solidFill>
                  <a:schemeClr val="bg1"/>
                </a:solidFill>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E5B0FF24-3E58-4FB6-A6ED-9B626513EBA7}" type="datetime1">
              <a:rPr lang="zh-CN" altLang="en-US" smtClean="0"/>
            </a:fld>
            <a:endParaRPr lang="zh-CN" altLang="en-US"/>
          </a:p>
        </p:txBody>
      </p:sp>
      <p:sp>
        <p:nvSpPr>
          <p:cNvPr id="4" name="页脚占位符 3"/>
          <p:cNvSpPr>
            <a:spLocks noGrp="1"/>
          </p:cNvSpPr>
          <p:nvPr>
            <p:ph type="ftr" sz="quarter" idx="11"/>
          </p:nvPr>
        </p:nvSpPr>
        <p:spPr>
          <a:xfrm>
            <a:off x="838200" y="6481629"/>
            <a:ext cx="4114800" cy="365125"/>
          </a:xfrm>
          <a:prstGeom prst="rect">
            <a:avLst/>
          </a:prstGeom>
        </p:spPr>
        <p:txBody>
          <a:bodyPr/>
          <a:lstStyle/>
          <a:p>
            <a:endParaRPr lang="zh-CN" altLang="en-US" dirty="0"/>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sp>
        <p:nvSpPr>
          <p:cNvPr id="8" name="文本占位符 7"/>
          <p:cNvSpPr>
            <a:spLocks noGrp="1"/>
          </p:cNvSpPr>
          <p:nvPr>
            <p:ph type="body" sz="quarter" idx="13" hasCustomPrompt="1"/>
          </p:nvPr>
        </p:nvSpPr>
        <p:spPr>
          <a:xfrm>
            <a:off x="838201" y="2682083"/>
            <a:ext cx="5864451" cy="1493837"/>
          </a:xfrm>
        </p:spPr>
        <p:txBody>
          <a:bodyPr anchor="ctr">
            <a:normAutofit/>
          </a:bodyPr>
          <a:lstStyle>
            <a:lvl1pPr marL="0" indent="0" algn="l">
              <a:buNone/>
              <a:defRPr sz="7200" baseline="0">
                <a:solidFill>
                  <a:schemeClr val="bg1"/>
                </a:solidFill>
              </a:defRPr>
            </a:lvl1pPr>
          </a:lstStyle>
          <a:p>
            <a:pPr lvl="0"/>
            <a:r>
              <a:rPr lang="en-US" altLang="zh-CN" dirty="0"/>
              <a:t>Thank you!</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email"/>
          <a:srcRect/>
          <a:stretch>
            <a:fillRect/>
          </a:stretch>
        </p:blipFill>
        <p:spPr>
          <a:xfrm>
            <a:off x="0" y="1219202"/>
            <a:ext cx="12192000" cy="2867025"/>
          </a:xfrm>
          <a:prstGeom prst="rect">
            <a:avLst/>
          </a:prstGeom>
        </p:spPr>
      </p:pic>
      <p:sp>
        <p:nvSpPr>
          <p:cNvPr id="2" name="标题 1"/>
          <p:cNvSpPr>
            <a:spLocks noGrp="1"/>
          </p:cNvSpPr>
          <p:nvPr>
            <p:ph type="title" hasCustomPrompt="1"/>
          </p:nvPr>
        </p:nvSpPr>
        <p:spPr/>
        <p:txBody>
          <a:bodyPr>
            <a:noAutofit/>
          </a:bodyPr>
          <a:lstStyle>
            <a:lvl1pPr>
              <a:defRPr sz="4800">
                <a:solidFill>
                  <a:schemeClr val="tx1"/>
                </a:solidFill>
              </a:defRPr>
            </a:lvl1pPr>
          </a:lstStyle>
          <a:p>
            <a:r>
              <a:rPr lang="en-US" altLang="zh-CN" dirty="0"/>
              <a:t>CONTENTS</a:t>
            </a:r>
            <a:endParaRPr lang="zh-CN" altLang="en-US" dirty="0"/>
          </a:p>
        </p:txBody>
      </p:sp>
      <p:sp>
        <p:nvSpPr>
          <p:cNvPr id="4" name="日期占位符 3"/>
          <p:cNvSpPr>
            <a:spLocks noGrp="1"/>
          </p:cNvSpPr>
          <p:nvPr>
            <p:ph type="dt" sz="half" idx="10"/>
          </p:nvPr>
        </p:nvSpPr>
        <p:spPr/>
        <p:txBody>
          <a:bodyPr/>
          <a:lstStyle/>
          <a:p>
            <a:fld id="{331F6BF9-10CA-43C6-B94A-3F2AC2CF0D64}" type="datetime1">
              <a:rPr lang="zh-CN" altLang="en-US" smtClean="0"/>
            </a:fld>
            <a:endParaRPr lang="zh-CN" altLang="en-US"/>
          </a:p>
        </p:txBody>
      </p:sp>
      <p:sp>
        <p:nvSpPr>
          <p:cNvPr id="6" name="灯片编号占位符 5"/>
          <p:cNvSpPr>
            <a:spLocks noGrp="1"/>
          </p:cNvSpPr>
          <p:nvPr>
            <p:ph type="sldNum" sz="quarter" idx="12"/>
          </p:nvPr>
        </p:nvSpPr>
        <p:spPr/>
        <p:txBody>
          <a:bodyPr/>
          <a:lstStyle/>
          <a:p>
            <a:fld id="{5936A40C-E0C0-4BB8-81B1-5E7F83E9E5D2}" type="slidenum">
              <a:rPr lang="zh-CN" altLang="en-US" smtClean="0"/>
            </a:fld>
            <a:endParaRPr lang="zh-CN" altLang="en-US"/>
          </a:p>
        </p:txBody>
      </p:sp>
      <p:grpSp>
        <p:nvGrpSpPr>
          <p:cNvPr id="7" name="组合 6"/>
          <p:cNvGrpSpPr/>
          <p:nvPr userDrawn="1"/>
        </p:nvGrpSpPr>
        <p:grpSpPr>
          <a:xfrm>
            <a:off x="-45" y="198986"/>
            <a:ext cx="660445" cy="798770"/>
            <a:chOff x="-45" y="198986"/>
            <a:chExt cx="660445" cy="798770"/>
          </a:xfrm>
        </p:grpSpPr>
        <p:sp>
          <p:nvSpPr>
            <p:cNvPr id="8" name="矩形 7"/>
            <p:cNvSpPr/>
            <p:nvPr userDrawn="1"/>
          </p:nvSpPr>
          <p:spPr>
            <a:xfrm>
              <a:off x="0" y="198986"/>
              <a:ext cx="660400" cy="7987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45" y="205433"/>
              <a:ext cx="508046" cy="6606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泪滴形 15"/>
          <p:cNvSpPr/>
          <p:nvPr userDrawn="1"/>
        </p:nvSpPr>
        <p:spPr>
          <a:xfrm rot="8100000">
            <a:off x="1338492" y="1449056"/>
            <a:ext cx="250061" cy="250061"/>
          </a:xfrm>
          <a:prstGeom prst="teardrop">
            <a:avLst>
              <a:gd name="adj" fmla="val 158558"/>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泪滴形 16"/>
          <p:cNvSpPr/>
          <p:nvPr userDrawn="1"/>
        </p:nvSpPr>
        <p:spPr>
          <a:xfrm rot="8100000">
            <a:off x="3205391" y="2226931"/>
            <a:ext cx="250061" cy="250061"/>
          </a:xfrm>
          <a:prstGeom prst="teardrop">
            <a:avLst>
              <a:gd name="adj" fmla="val 158558"/>
            </a:avLst>
          </a:prstGeom>
          <a:solidFill>
            <a:schemeClr val="accent2">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泪滴形 17"/>
          <p:cNvSpPr/>
          <p:nvPr userDrawn="1"/>
        </p:nvSpPr>
        <p:spPr>
          <a:xfrm rot="8100000">
            <a:off x="5237391" y="2607451"/>
            <a:ext cx="250061" cy="250061"/>
          </a:xfrm>
          <a:prstGeom prst="teardrop">
            <a:avLst>
              <a:gd name="adj" fmla="val 158558"/>
            </a:avLst>
          </a:prstGeom>
          <a:solidFill>
            <a:schemeClr val="accent3">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userDrawn="1"/>
        </p:nvSpPr>
        <p:spPr>
          <a:xfrm rot="8100000">
            <a:off x="7688492" y="1542131"/>
            <a:ext cx="250061" cy="250061"/>
          </a:xfrm>
          <a:prstGeom prst="teardrop">
            <a:avLst>
              <a:gd name="adj" fmla="val 158558"/>
            </a:avLst>
          </a:prstGeom>
          <a:solidFill>
            <a:schemeClr val="accent4">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泪滴形 19"/>
          <p:cNvSpPr/>
          <p:nvPr userDrawn="1"/>
        </p:nvSpPr>
        <p:spPr>
          <a:xfrm rot="8100000">
            <a:off x="10380891" y="1455691"/>
            <a:ext cx="250061" cy="250061"/>
          </a:xfrm>
          <a:prstGeom prst="teardrop">
            <a:avLst>
              <a:gd name="adj" fmla="val 158558"/>
            </a:avLst>
          </a:prstGeom>
          <a:solidFill>
            <a:schemeClr val="accent5">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肘形连接符 20"/>
          <p:cNvCxnSpPr>
            <a:stCxn id="16" idx="7"/>
          </p:cNvCxnSpPr>
          <p:nvPr userDrawn="1"/>
        </p:nvCxnSpPr>
        <p:spPr>
          <a:xfrm rot="5400000">
            <a:off x="-330268" y="2502961"/>
            <a:ext cx="2442307" cy="1145279"/>
          </a:xfrm>
          <a:prstGeom prst="bentConnector4">
            <a:avLst>
              <a:gd name="adj1" fmla="val 48997"/>
              <a:gd name="adj2" fmla="val 119960"/>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7" idx="7"/>
          </p:cNvCxnSpPr>
          <p:nvPr userDrawn="1"/>
        </p:nvCxnSpPr>
        <p:spPr>
          <a:xfrm rot="16200000" flipH="1">
            <a:off x="2284723" y="3678021"/>
            <a:ext cx="2452733" cy="361333"/>
          </a:xfrm>
          <a:prstGeom prst="bentConnector3">
            <a:avLst>
              <a:gd name="adj1" fmla="val 50000"/>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18" idx="7"/>
          </p:cNvCxnSpPr>
          <p:nvPr userDrawn="1"/>
        </p:nvCxnSpPr>
        <p:spPr>
          <a:xfrm rot="16200000" flipH="1">
            <a:off x="4273295" y="4101969"/>
            <a:ext cx="2921951" cy="743697"/>
          </a:xfrm>
          <a:prstGeom prst="bentConnector3">
            <a:avLst>
              <a:gd name="adj1" fmla="val 50000"/>
            </a:avLst>
          </a:prstGeom>
          <a:ln>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19" idx="7"/>
          </p:cNvCxnSpPr>
          <p:nvPr userDrawn="1"/>
        </p:nvCxnSpPr>
        <p:spPr>
          <a:xfrm rot="16200000" flipH="1">
            <a:off x="6598236" y="3162809"/>
            <a:ext cx="3137533" cy="706959"/>
          </a:xfrm>
          <a:prstGeom prst="bentConnector3">
            <a:avLst>
              <a:gd name="adj1" fmla="val 50000"/>
            </a:avLst>
          </a:prstGeom>
          <a:ln>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35" name="肘形连接符 34"/>
          <p:cNvCxnSpPr>
            <a:stCxn id="20" idx="7"/>
          </p:cNvCxnSpPr>
          <p:nvPr userDrawn="1"/>
        </p:nvCxnSpPr>
        <p:spPr>
          <a:xfrm rot="16200000" flipH="1">
            <a:off x="9910684" y="2456320"/>
            <a:ext cx="2578547" cy="1388071"/>
          </a:xfrm>
          <a:prstGeom prst="bentConnector4">
            <a:avLst>
              <a:gd name="adj1" fmla="val 49050"/>
              <a:gd name="adj2" fmla="val 116469"/>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7" name="文本占位符 46"/>
          <p:cNvSpPr>
            <a:spLocks noGrp="1"/>
          </p:cNvSpPr>
          <p:nvPr>
            <p:ph type="body" sz="quarter" idx="15" hasCustomPrompt="1"/>
          </p:nvPr>
        </p:nvSpPr>
        <p:spPr>
          <a:xfrm>
            <a:off x="345092" y="4230738"/>
            <a:ext cx="2826000" cy="410400"/>
          </a:xfrm>
          <a:prstGeom prst="roundRect">
            <a:avLst/>
          </a:prstGeom>
          <a:solidFill>
            <a:schemeClr val="tx1"/>
          </a:solidFill>
          <a:ln>
            <a:noFill/>
          </a:ln>
        </p:spPr>
        <p:txBody>
          <a:bodyPr anchor="ctr">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solidFill>
                  <a:schemeClr val="bg1"/>
                </a:solidFill>
              </a:rPr>
              <a:t>Content title one</a:t>
            </a:r>
            <a:endParaRPr lang="zh-CN" altLang="en-US" dirty="0">
              <a:solidFill>
                <a:schemeClr val="bg1"/>
              </a:solidFill>
            </a:endParaRPr>
          </a:p>
        </p:txBody>
      </p:sp>
      <p:sp>
        <p:nvSpPr>
          <p:cNvPr id="45" name="文本占位符 44"/>
          <p:cNvSpPr>
            <a:spLocks noGrp="1"/>
          </p:cNvSpPr>
          <p:nvPr>
            <p:ph type="body" sz="quarter" idx="14" hasCustomPrompt="1"/>
          </p:nvPr>
        </p:nvSpPr>
        <p:spPr>
          <a:xfrm>
            <a:off x="328041" y="4227694"/>
            <a:ext cx="737560" cy="408624"/>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wrap="square" tIns="0" rIns="162000" bIns="0" anchor="ctr">
            <a:noAutofit/>
          </a:bodyPr>
          <a:lstStyle>
            <a:lvl1pPr marL="0" indent="0" algn="ctr">
              <a:buNone/>
              <a:defRPr sz="2400">
                <a:solidFill>
                  <a:schemeClr val="bg1"/>
                </a:solidFill>
              </a:defRPr>
            </a:lvl1pPr>
          </a:lstStyle>
          <a:p>
            <a:pPr lvl="0"/>
            <a:r>
              <a:rPr lang="en-US" altLang="zh-CN" dirty="0"/>
              <a:t>01</a:t>
            </a:r>
            <a:endParaRPr lang="zh-CN" altLang="en-US" dirty="0"/>
          </a:p>
        </p:txBody>
      </p:sp>
      <p:sp>
        <p:nvSpPr>
          <p:cNvPr id="48" name="文本占位符 46"/>
          <p:cNvSpPr>
            <a:spLocks noGrp="1"/>
          </p:cNvSpPr>
          <p:nvPr>
            <p:ph type="body" sz="quarter" idx="16" hasCustomPrompt="1"/>
          </p:nvPr>
        </p:nvSpPr>
        <p:spPr>
          <a:xfrm>
            <a:off x="2273767" y="5085053"/>
            <a:ext cx="2826000" cy="410400"/>
          </a:xfrm>
          <a:prstGeom prst="roundRect">
            <a:avLst/>
          </a:prstGeom>
          <a:solidFill>
            <a:schemeClr val="tx1"/>
          </a:solidFill>
          <a:ln>
            <a:noFill/>
          </a:ln>
        </p:spPr>
        <p:txBody>
          <a:bodyPr anchor="ctr">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solidFill>
                  <a:schemeClr val="bg1"/>
                </a:solidFill>
              </a:rPr>
              <a:t>Content title two</a:t>
            </a:r>
            <a:endParaRPr lang="zh-CN" altLang="en-US" dirty="0">
              <a:solidFill>
                <a:schemeClr val="bg1"/>
              </a:solidFill>
            </a:endParaRPr>
          </a:p>
        </p:txBody>
      </p:sp>
      <p:sp>
        <p:nvSpPr>
          <p:cNvPr id="49" name="文本占位符 48"/>
          <p:cNvSpPr>
            <a:spLocks noGrp="1"/>
          </p:cNvSpPr>
          <p:nvPr>
            <p:ph type="body" sz="quarter" idx="17" hasCustomPrompt="1"/>
          </p:nvPr>
        </p:nvSpPr>
        <p:spPr>
          <a:xfrm>
            <a:off x="2256716" y="5082009"/>
            <a:ext cx="737560" cy="408624"/>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2"/>
          </a:solidFill>
          <a:ln>
            <a:solidFill>
              <a:schemeClr val="bg1"/>
            </a:solidFill>
          </a:ln>
        </p:spPr>
        <p:txBody>
          <a:bodyPr wrap="square" tIns="0" rIns="162000" bIns="0" anchor="ctr">
            <a:noAutofit/>
          </a:bodyPr>
          <a:lstStyle>
            <a:lvl1pPr marL="0" indent="0" algn="ctr">
              <a:buNone/>
              <a:defRPr sz="2400">
                <a:solidFill>
                  <a:schemeClr val="bg1"/>
                </a:solidFill>
              </a:defRPr>
            </a:lvl1pPr>
          </a:lstStyle>
          <a:p>
            <a:pPr lvl="0"/>
            <a:r>
              <a:rPr lang="en-US" altLang="zh-CN" dirty="0"/>
              <a:t>02</a:t>
            </a:r>
            <a:endParaRPr lang="zh-CN" altLang="en-US" dirty="0"/>
          </a:p>
        </p:txBody>
      </p:sp>
      <p:sp>
        <p:nvSpPr>
          <p:cNvPr id="50" name="文本占位符 46"/>
          <p:cNvSpPr>
            <a:spLocks noGrp="1"/>
          </p:cNvSpPr>
          <p:nvPr>
            <p:ph type="body" sz="quarter" idx="18" hasCustomPrompt="1"/>
          </p:nvPr>
        </p:nvSpPr>
        <p:spPr>
          <a:xfrm>
            <a:off x="4692400" y="5912883"/>
            <a:ext cx="2826000" cy="410400"/>
          </a:xfrm>
          <a:prstGeom prst="roundRect">
            <a:avLst/>
          </a:prstGeom>
          <a:solidFill>
            <a:schemeClr val="tx1"/>
          </a:solidFill>
          <a:ln>
            <a:noFill/>
          </a:ln>
        </p:spPr>
        <p:txBody>
          <a:bodyPr anchor="ctr">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solidFill>
                  <a:schemeClr val="bg1"/>
                </a:solidFill>
              </a:rPr>
              <a:t>Content title three</a:t>
            </a:r>
            <a:endParaRPr lang="zh-CN" altLang="en-US" dirty="0">
              <a:solidFill>
                <a:schemeClr val="bg1"/>
              </a:solidFill>
            </a:endParaRPr>
          </a:p>
        </p:txBody>
      </p:sp>
      <p:sp>
        <p:nvSpPr>
          <p:cNvPr id="51" name="文本占位符 50"/>
          <p:cNvSpPr>
            <a:spLocks noGrp="1"/>
          </p:cNvSpPr>
          <p:nvPr>
            <p:ph type="body" sz="quarter" idx="19" hasCustomPrompt="1"/>
          </p:nvPr>
        </p:nvSpPr>
        <p:spPr>
          <a:xfrm>
            <a:off x="4675349" y="5909839"/>
            <a:ext cx="737560" cy="408624"/>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3"/>
          </a:solidFill>
          <a:ln>
            <a:solidFill>
              <a:schemeClr val="bg1"/>
            </a:solidFill>
          </a:ln>
        </p:spPr>
        <p:txBody>
          <a:bodyPr wrap="square" tIns="0" rIns="162000" bIns="0" anchor="ctr">
            <a:noAutofit/>
          </a:bodyPr>
          <a:lstStyle>
            <a:lvl1pPr marL="0" indent="0" algn="ctr">
              <a:buNone/>
              <a:defRPr sz="2400">
                <a:solidFill>
                  <a:schemeClr val="bg1"/>
                </a:solidFill>
              </a:defRPr>
            </a:lvl1pPr>
          </a:lstStyle>
          <a:p>
            <a:pPr lvl="0"/>
            <a:r>
              <a:rPr lang="en-US" altLang="zh-CN" dirty="0"/>
              <a:t>03</a:t>
            </a:r>
            <a:endParaRPr lang="zh-CN" altLang="en-US" dirty="0"/>
          </a:p>
        </p:txBody>
      </p:sp>
      <p:sp>
        <p:nvSpPr>
          <p:cNvPr id="52" name="文本占位符 46"/>
          <p:cNvSpPr>
            <a:spLocks noGrp="1"/>
          </p:cNvSpPr>
          <p:nvPr>
            <p:ph type="body" sz="quarter" idx="20" hasCustomPrompt="1"/>
          </p:nvPr>
        </p:nvSpPr>
        <p:spPr>
          <a:xfrm>
            <a:off x="7108889" y="5092083"/>
            <a:ext cx="2826000" cy="410400"/>
          </a:xfrm>
          <a:prstGeom prst="roundRect">
            <a:avLst/>
          </a:prstGeom>
          <a:solidFill>
            <a:schemeClr val="tx1"/>
          </a:solidFill>
          <a:ln>
            <a:noFill/>
          </a:ln>
        </p:spPr>
        <p:txBody>
          <a:bodyPr anchor="ctr">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solidFill>
                  <a:schemeClr val="bg1"/>
                </a:solidFill>
              </a:rPr>
              <a:t>Content title four</a:t>
            </a:r>
            <a:endParaRPr lang="zh-CN" altLang="en-US" dirty="0">
              <a:solidFill>
                <a:schemeClr val="bg1"/>
              </a:solidFill>
            </a:endParaRPr>
          </a:p>
        </p:txBody>
      </p:sp>
      <p:sp>
        <p:nvSpPr>
          <p:cNvPr id="53" name="文本占位符 52"/>
          <p:cNvSpPr>
            <a:spLocks noGrp="1"/>
          </p:cNvSpPr>
          <p:nvPr>
            <p:ph type="body" sz="quarter" idx="21" hasCustomPrompt="1"/>
          </p:nvPr>
        </p:nvSpPr>
        <p:spPr>
          <a:xfrm>
            <a:off x="7091839" y="5089039"/>
            <a:ext cx="737560" cy="408624"/>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4"/>
          </a:solidFill>
          <a:ln>
            <a:solidFill>
              <a:schemeClr val="bg1"/>
            </a:solidFill>
          </a:ln>
        </p:spPr>
        <p:txBody>
          <a:bodyPr wrap="square" tIns="0" rIns="162000" bIns="0" anchor="ctr">
            <a:noAutofit/>
          </a:bodyPr>
          <a:lstStyle>
            <a:lvl1pPr marL="0" indent="0" algn="ctr">
              <a:buNone/>
              <a:defRPr sz="2400">
                <a:solidFill>
                  <a:schemeClr val="bg1"/>
                </a:solidFill>
              </a:defRPr>
            </a:lvl1pPr>
          </a:lstStyle>
          <a:p>
            <a:pPr lvl="0"/>
            <a:r>
              <a:rPr lang="en-US" altLang="zh-CN" dirty="0"/>
              <a:t>04</a:t>
            </a:r>
            <a:endParaRPr lang="zh-CN" altLang="en-US" dirty="0"/>
          </a:p>
        </p:txBody>
      </p:sp>
      <p:sp>
        <p:nvSpPr>
          <p:cNvPr id="54" name="文本占位符 46"/>
          <p:cNvSpPr>
            <a:spLocks noGrp="1"/>
          </p:cNvSpPr>
          <p:nvPr>
            <p:ph type="body" sz="quarter" idx="22" hasCustomPrompt="1"/>
          </p:nvPr>
        </p:nvSpPr>
        <p:spPr>
          <a:xfrm>
            <a:off x="9067992" y="4227037"/>
            <a:ext cx="2826000" cy="410400"/>
          </a:xfrm>
          <a:prstGeom prst="roundRect">
            <a:avLst/>
          </a:prstGeom>
          <a:solidFill>
            <a:schemeClr val="tx1"/>
          </a:solidFill>
          <a:ln>
            <a:noFill/>
          </a:ln>
        </p:spPr>
        <p:txBody>
          <a:bodyPr anchor="ctr">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solidFill>
                  <a:schemeClr val="bg1"/>
                </a:solidFill>
              </a:rPr>
              <a:t>Content title five</a:t>
            </a:r>
            <a:endParaRPr lang="zh-CN" altLang="en-US" dirty="0">
              <a:solidFill>
                <a:schemeClr val="bg1"/>
              </a:solidFill>
            </a:endParaRPr>
          </a:p>
        </p:txBody>
      </p:sp>
      <p:sp>
        <p:nvSpPr>
          <p:cNvPr id="55" name="文本占位符 54"/>
          <p:cNvSpPr>
            <a:spLocks noGrp="1"/>
          </p:cNvSpPr>
          <p:nvPr>
            <p:ph type="body" sz="quarter" idx="23" hasCustomPrompt="1"/>
          </p:nvPr>
        </p:nvSpPr>
        <p:spPr>
          <a:xfrm>
            <a:off x="9050941" y="4223993"/>
            <a:ext cx="737560" cy="408624"/>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5"/>
          </a:solidFill>
          <a:ln>
            <a:solidFill>
              <a:schemeClr val="bg1"/>
            </a:solidFill>
          </a:ln>
        </p:spPr>
        <p:txBody>
          <a:bodyPr wrap="square" tIns="0" rIns="162000" bIns="0" anchor="ctr">
            <a:noAutofit/>
          </a:bodyPr>
          <a:lstStyle>
            <a:lvl1pPr marL="0" indent="0" algn="ctr">
              <a:buNone/>
              <a:defRPr sz="2400">
                <a:solidFill>
                  <a:schemeClr val="bg1"/>
                </a:solidFill>
              </a:defRPr>
            </a:lvl1pPr>
          </a:lstStyle>
          <a:p>
            <a:pPr lvl="0"/>
            <a:r>
              <a:rPr lang="en-US" altLang="zh-CN" dirty="0"/>
              <a:t>05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anim calcmode="lin" valueType="num">
                                      <p:cBhvr>
                                        <p:cTn id="24" dur="1000" fill="hold"/>
                                        <p:tgtEl>
                                          <p:spTgt spid="20"/>
                                        </p:tgtEl>
                                        <p:attrNameLst>
                                          <p:attrName>ppt_x</p:attrName>
                                        </p:attrNameLst>
                                      </p:cBhvr>
                                      <p:tavLst>
                                        <p:tav tm="0">
                                          <p:val>
                                            <p:strVal val="#ppt_x"/>
                                          </p:val>
                                        </p:tav>
                                        <p:tav tm="100000">
                                          <p:val>
                                            <p:strVal val="#ppt_x"/>
                                          </p:val>
                                        </p:tav>
                                      </p:tavLst>
                                    </p:anim>
                                    <p:anim calcmode="lin" valueType="num">
                                      <p:cBhvr>
                                        <p:cTn id="25" dur="1000" fill="hold"/>
                                        <p:tgtEl>
                                          <p:spTgt spid="2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2" presetClass="entr" presetSubtype="1"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45">
                                            <p:bg/>
                                          </p:spTgt>
                                        </p:tgtEl>
                                        <p:attrNameLst>
                                          <p:attrName>style.visibility</p:attrName>
                                        </p:attrNameLst>
                                      </p:cBhvr>
                                      <p:to>
                                        <p:strVal val="visible"/>
                                      </p:to>
                                    </p:set>
                                    <p:animEffect transition="in" filter="wipe(left)">
                                      <p:cBhvr>
                                        <p:cTn id="39" dur="500"/>
                                        <p:tgtEl>
                                          <p:spTgt spid="45">
                                            <p:bg/>
                                          </p:spTgt>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45">
                                            <p:txEl>
                                              <p:pRg st="0" end="0"/>
                                            </p:txEl>
                                          </p:spTgt>
                                        </p:tgtEl>
                                        <p:attrNameLst>
                                          <p:attrName>style.visibility</p:attrName>
                                        </p:attrNameLst>
                                      </p:cBhvr>
                                      <p:to>
                                        <p:strVal val="visible"/>
                                      </p:to>
                                    </p:set>
                                    <p:animEffect transition="in" filter="wipe(left)">
                                      <p:cBhvr>
                                        <p:cTn id="43" dur="500"/>
                                        <p:tgtEl>
                                          <p:spTgt spid="45">
                                            <p:txEl>
                                              <p:pRg st="0" end="0"/>
                                            </p:tx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47">
                                            <p:bg/>
                                          </p:spTgt>
                                        </p:tgtEl>
                                        <p:attrNameLst>
                                          <p:attrName>style.visibility</p:attrName>
                                        </p:attrNameLst>
                                      </p:cBhvr>
                                      <p:to>
                                        <p:strVal val="visible"/>
                                      </p:to>
                                    </p:set>
                                    <p:animEffect transition="in" filter="wipe(left)">
                                      <p:cBhvr>
                                        <p:cTn id="46" dur="500"/>
                                        <p:tgtEl>
                                          <p:spTgt spid="47">
                                            <p:bg/>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7">
                                            <p:txEl>
                                              <p:pRg st="0" end="0"/>
                                            </p:txEl>
                                          </p:spTgt>
                                        </p:tgtEl>
                                        <p:attrNameLst>
                                          <p:attrName>style.visibility</p:attrName>
                                        </p:attrNameLst>
                                      </p:cBhvr>
                                      <p:to>
                                        <p:strVal val="visible"/>
                                      </p:to>
                                    </p:set>
                                    <p:animEffect transition="in" filter="wipe(left)">
                                      <p:cBhvr>
                                        <p:cTn id="49" dur="500"/>
                                        <p:tgtEl>
                                          <p:spTgt spid="47">
                                            <p:txEl>
                                              <p:pRg st="0" end="0"/>
                                            </p:txEl>
                                          </p:spTgt>
                                        </p:tgtEl>
                                      </p:cBhvr>
                                    </p:animEffect>
                                  </p:childTnLst>
                                </p:cTn>
                              </p:par>
                            </p:childTnLst>
                          </p:cTn>
                        </p:par>
                        <p:par>
                          <p:cTn id="50" fill="hold">
                            <p:stCondLst>
                              <p:cond delay="4500"/>
                            </p:stCondLst>
                            <p:childTnLst>
                              <p:par>
                                <p:cTn id="51" presetID="22" presetClass="entr" presetSubtype="1"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5000"/>
                            </p:stCondLst>
                            <p:childTnLst>
                              <p:par>
                                <p:cTn id="55" presetID="22" presetClass="entr" presetSubtype="8" fill="hold" grpId="0" nodeType="afterEffect">
                                  <p:stCondLst>
                                    <p:cond delay="0"/>
                                  </p:stCondLst>
                                  <p:childTnLst>
                                    <p:set>
                                      <p:cBhvr>
                                        <p:cTn id="56" dur="1" fill="hold">
                                          <p:stCondLst>
                                            <p:cond delay="0"/>
                                          </p:stCondLst>
                                        </p:cTn>
                                        <p:tgtEl>
                                          <p:spTgt spid="49">
                                            <p:bg/>
                                          </p:spTgt>
                                        </p:tgtEl>
                                        <p:attrNameLst>
                                          <p:attrName>style.visibility</p:attrName>
                                        </p:attrNameLst>
                                      </p:cBhvr>
                                      <p:to>
                                        <p:strVal val="visible"/>
                                      </p:to>
                                    </p:set>
                                    <p:animEffect transition="in" filter="wipe(left)">
                                      <p:cBhvr>
                                        <p:cTn id="57" dur="500"/>
                                        <p:tgtEl>
                                          <p:spTgt spid="49">
                                            <p:bg/>
                                          </p:spTgt>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49">
                                            <p:txEl>
                                              <p:pRg st="0" end="0"/>
                                            </p:txEl>
                                          </p:spTgt>
                                        </p:tgtEl>
                                        <p:attrNameLst>
                                          <p:attrName>style.visibility</p:attrName>
                                        </p:attrNameLst>
                                      </p:cBhvr>
                                      <p:to>
                                        <p:strVal val="visible"/>
                                      </p:to>
                                    </p:set>
                                    <p:animEffect transition="in" filter="wipe(left)">
                                      <p:cBhvr>
                                        <p:cTn id="61" dur="500"/>
                                        <p:tgtEl>
                                          <p:spTgt spid="49">
                                            <p:txEl>
                                              <p:pRg st="0" end="0"/>
                                            </p:txEl>
                                          </p:spTgt>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48">
                                            <p:bg/>
                                          </p:spTgt>
                                        </p:tgtEl>
                                        <p:attrNameLst>
                                          <p:attrName>style.visibility</p:attrName>
                                        </p:attrNameLst>
                                      </p:cBhvr>
                                      <p:to>
                                        <p:strVal val="visible"/>
                                      </p:to>
                                    </p:set>
                                    <p:animEffect transition="in" filter="wipe(left)">
                                      <p:cBhvr>
                                        <p:cTn id="64" dur="500"/>
                                        <p:tgtEl>
                                          <p:spTgt spid="48">
                                            <p:bg/>
                                          </p:spTgt>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wipe(left)">
                                      <p:cBhvr>
                                        <p:cTn id="67" dur="500"/>
                                        <p:tgtEl>
                                          <p:spTgt spid="48">
                                            <p:txEl>
                                              <p:pRg st="0" end="0"/>
                                            </p:txEl>
                                          </p:spTgt>
                                        </p:tgtEl>
                                      </p:cBhvr>
                                    </p:animEffect>
                                  </p:childTnLst>
                                </p:cTn>
                              </p:par>
                            </p:childTnLst>
                          </p:cTn>
                        </p:par>
                        <p:par>
                          <p:cTn id="68" fill="hold">
                            <p:stCondLst>
                              <p:cond delay="6000"/>
                            </p:stCondLst>
                            <p:childTnLst>
                              <p:par>
                                <p:cTn id="69" presetID="22" presetClass="entr" presetSubtype="1" fill="hold" nodeType="after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up)">
                                      <p:cBhvr>
                                        <p:cTn id="71" dur="500"/>
                                        <p:tgtEl>
                                          <p:spTgt spid="25"/>
                                        </p:tgtEl>
                                      </p:cBhvr>
                                    </p:animEffect>
                                  </p:childTnLst>
                                </p:cTn>
                              </p:par>
                            </p:childTnLst>
                          </p:cTn>
                        </p:par>
                        <p:par>
                          <p:cTn id="72" fill="hold">
                            <p:stCondLst>
                              <p:cond delay="6500"/>
                            </p:stCondLst>
                            <p:childTnLst>
                              <p:par>
                                <p:cTn id="73" presetID="22" presetClass="entr" presetSubtype="8" fill="hold" grpId="0" nodeType="afterEffect">
                                  <p:stCondLst>
                                    <p:cond delay="0"/>
                                  </p:stCondLst>
                                  <p:childTnLst>
                                    <p:set>
                                      <p:cBhvr>
                                        <p:cTn id="74" dur="1" fill="hold">
                                          <p:stCondLst>
                                            <p:cond delay="0"/>
                                          </p:stCondLst>
                                        </p:cTn>
                                        <p:tgtEl>
                                          <p:spTgt spid="51">
                                            <p:bg/>
                                          </p:spTgt>
                                        </p:tgtEl>
                                        <p:attrNameLst>
                                          <p:attrName>style.visibility</p:attrName>
                                        </p:attrNameLst>
                                      </p:cBhvr>
                                      <p:to>
                                        <p:strVal val="visible"/>
                                      </p:to>
                                    </p:set>
                                    <p:animEffect transition="in" filter="wipe(left)">
                                      <p:cBhvr>
                                        <p:cTn id="75" dur="500"/>
                                        <p:tgtEl>
                                          <p:spTgt spid="51">
                                            <p:bg/>
                                          </p:spTgt>
                                        </p:tgtEl>
                                      </p:cBhvr>
                                    </p:animEffec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51">
                                            <p:txEl>
                                              <p:pRg st="0" end="0"/>
                                            </p:txEl>
                                          </p:spTgt>
                                        </p:tgtEl>
                                        <p:attrNameLst>
                                          <p:attrName>style.visibility</p:attrName>
                                        </p:attrNameLst>
                                      </p:cBhvr>
                                      <p:to>
                                        <p:strVal val="visible"/>
                                      </p:to>
                                    </p:set>
                                    <p:animEffect transition="in" filter="wipe(left)">
                                      <p:cBhvr>
                                        <p:cTn id="79" dur="500"/>
                                        <p:tgtEl>
                                          <p:spTgt spid="51">
                                            <p:txEl>
                                              <p:pRg st="0" end="0"/>
                                            </p:txEl>
                                          </p:spTgt>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50">
                                            <p:bg/>
                                          </p:spTgt>
                                        </p:tgtEl>
                                        <p:attrNameLst>
                                          <p:attrName>style.visibility</p:attrName>
                                        </p:attrNameLst>
                                      </p:cBhvr>
                                      <p:to>
                                        <p:strVal val="visible"/>
                                      </p:to>
                                    </p:set>
                                    <p:animEffect transition="in" filter="wipe(left)">
                                      <p:cBhvr>
                                        <p:cTn id="82" dur="500"/>
                                        <p:tgtEl>
                                          <p:spTgt spid="50">
                                            <p:bg/>
                                          </p:spTgt>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50">
                                            <p:txEl>
                                              <p:pRg st="0" end="0"/>
                                            </p:txEl>
                                          </p:spTgt>
                                        </p:tgtEl>
                                        <p:attrNameLst>
                                          <p:attrName>style.visibility</p:attrName>
                                        </p:attrNameLst>
                                      </p:cBhvr>
                                      <p:to>
                                        <p:strVal val="visible"/>
                                      </p:to>
                                    </p:set>
                                    <p:animEffect transition="in" filter="wipe(left)">
                                      <p:cBhvr>
                                        <p:cTn id="85" dur="500"/>
                                        <p:tgtEl>
                                          <p:spTgt spid="50">
                                            <p:txEl>
                                              <p:pRg st="0" end="0"/>
                                            </p:txEl>
                                          </p:spTgt>
                                        </p:tgtEl>
                                      </p:cBhvr>
                                    </p:animEffect>
                                  </p:childTnLst>
                                </p:cTn>
                              </p:par>
                            </p:childTnLst>
                          </p:cTn>
                        </p:par>
                        <p:par>
                          <p:cTn id="86" fill="hold">
                            <p:stCondLst>
                              <p:cond delay="7500"/>
                            </p:stCondLst>
                            <p:childTnLst>
                              <p:par>
                                <p:cTn id="87" presetID="22" presetClass="entr" presetSubtype="1" fill="hold"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up)">
                                      <p:cBhvr>
                                        <p:cTn id="89" dur="500"/>
                                        <p:tgtEl>
                                          <p:spTgt spid="30"/>
                                        </p:tgtEl>
                                      </p:cBhvr>
                                    </p:animEffect>
                                  </p:childTnLst>
                                </p:cTn>
                              </p:par>
                            </p:childTnLst>
                          </p:cTn>
                        </p:par>
                        <p:par>
                          <p:cTn id="90" fill="hold">
                            <p:stCondLst>
                              <p:cond delay="8000"/>
                            </p:stCondLst>
                            <p:childTnLst>
                              <p:par>
                                <p:cTn id="91" presetID="22" presetClass="entr" presetSubtype="8" fill="hold" grpId="0" nodeType="afterEffect">
                                  <p:stCondLst>
                                    <p:cond delay="0"/>
                                  </p:stCondLst>
                                  <p:childTnLst>
                                    <p:set>
                                      <p:cBhvr>
                                        <p:cTn id="92" dur="1" fill="hold">
                                          <p:stCondLst>
                                            <p:cond delay="0"/>
                                          </p:stCondLst>
                                        </p:cTn>
                                        <p:tgtEl>
                                          <p:spTgt spid="53">
                                            <p:bg/>
                                          </p:spTgt>
                                        </p:tgtEl>
                                        <p:attrNameLst>
                                          <p:attrName>style.visibility</p:attrName>
                                        </p:attrNameLst>
                                      </p:cBhvr>
                                      <p:to>
                                        <p:strVal val="visible"/>
                                      </p:to>
                                    </p:set>
                                    <p:animEffect transition="in" filter="wipe(left)">
                                      <p:cBhvr>
                                        <p:cTn id="93" dur="500"/>
                                        <p:tgtEl>
                                          <p:spTgt spid="53">
                                            <p:bg/>
                                          </p:spTgt>
                                        </p:tgtEl>
                                      </p:cBhvr>
                                    </p:animEffect>
                                  </p:childTnLst>
                                </p:cTn>
                              </p:par>
                            </p:childTnLst>
                          </p:cTn>
                        </p:par>
                        <p:par>
                          <p:cTn id="94" fill="hold">
                            <p:stCondLst>
                              <p:cond delay="8500"/>
                            </p:stCondLst>
                            <p:childTnLst>
                              <p:par>
                                <p:cTn id="95" presetID="22" presetClass="entr" presetSubtype="8" fill="hold" grpId="0" nodeType="afterEffect">
                                  <p:stCondLst>
                                    <p:cond delay="0"/>
                                  </p:stCondLst>
                                  <p:childTnLst>
                                    <p:set>
                                      <p:cBhvr>
                                        <p:cTn id="96" dur="1" fill="hold">
                                          <p:stCondLst>
                                            <p:cond delay="0"/>
                                          </p:stCondLst>
                                        </p:cTn>
                                        <p:tgtEl>
                                          <p:spTgt spid="53">
                                            <p:txEl>
                                              <p:pRg st="0" end="0"/>
                                            </p:txEl>
                                          </p:spTgt>
                                        </p:tgtEl>
                                        <p:attrNameLst>
                                          <p:attrName>style.visibility</p:attrName>
                                        </p:attrNameLst>
                                      </p:cBhvr>
                                      <p:to>
                                        <p:strVal val="visible"/>
                                      </p:to>
                                    </p:set>
                                    <p:animEffect transition="in" filter="wipe(left)">
                                      <p:cBhvr>
                                        <p:cTn id="97" dur="500"/>
                                        <p:tgtEl>
                                          <p:spTgt spid="53">
                                            <p:txEl>
                                              <p:pRg st="0" end="0"/>
                                            </p:txEl>
                                          </p:spTgt>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52">
                                            <p:bg/>
                                          </p:spTgt>
                                        </p:tgtEl>
                                        <p:attrNameLst>
                                          <p:attrName>style.visibility</p:attrName>
                                        </p:attrNameLst>
                                      </p:cBhvr>
                                      <p:to>
                                        <p:strVal val="visible"/>
                                      </p:to>
                                    </p:set>
                                    <p:animEffect transition="in" filter="wipe(left)">
                                      <p:cBhvr>
                                        <p:cTn id="100" dur="500"/>
                                        <p:tgtEl>
                                          <p:spTgt spid="52">
                                            <p:bg/>
                                          </p:spTgt>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52">
                                            <p:txEl>
                                              <p:pRg st="0" end="0"/>
                                            </p:txEl>
                                          </p:spTgt>
                                        </p:tgtEl>
                                        <p:attrNameLst>
                                          <p:attrName>style.visibility</p:attrName>
                                        </p:attrNameLst>
                                      </p:cBhvr>
                                      <p:to>
                                        <p:strVal val="visible"/>
                                      </p:to>
                                    </p:set>
                                    <p:animEffect transition="in" filter="wipe(left)">
                                      <p:cBhvr>
                                        <p:cTn id="103" dur="500"/>
                                        <p:tgtEl>
                                          <p:spTgt spid="52">
                                            <p:txEl>
                                              <p:pRg st="0" end="0"/>
                                            </p:txEl>
                                          </p:spTgt>
                                        </p:tgtEl>
                                      </p:cBhvr>
                                    </p:animEffect>
                                  </p:childTnLst>
                                </p:cTn>
                              </p:par>
                            </p:childTnLst>
                          </p:cTn>
                        </p:par>
                        <p:par>
                          <p:cTn id="104" fill="hold">
                            <p:stCondLst>
                              <p:cond delay="9000"/>
                            </p:stCondLst>
                            <p:childTnLst>
                              <p:par>
                                <p:cTn id="105" presetID="22" presetClass="entr" presetSubtype="1" fill="hold" nodeType="after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wipe(up)">
                                      <p:cBhvr>
                                        <p:cTn id="107" dur="500"/>
                                        <p:tgtEl>
                                          <p:spTgt spid="35"/>
                                        </p:tgtEl>
                                      </p:cBhvr>
                                    </p:animEffect>
                                  </p:childTnLst>
                                </p:cTn>
                              </p:par>
                            </p:childTnLst>
                          </p:cTn>
                        </p:par>
                        <p:par>
                          <p:cTn id="108" fill="hold">
                            <p:stCondLst>
                              <p:cond delay="9500"/>
                            </p:stCondLst>
                            <p:childTnLst>
                              <p:par>
                                <p:cTn id="109" presetID="22" presetClass="entr" presetSubtype="8" fill="hold" grpId="0" nodeType="afterEffect">
                                  <p:stCondLst>
                                    <p:cond delay="0"/>
                                  </p:stCondLst>
                                  <p:childTnLst>
                                    <p:set>
                                      <p:cBhvr>
                                        <p:cTn id="110" dur="1" fill="hold">
                                          <p:stCondLst>
                                            <p:cond delay="0"/>
                                          </p:stCondLst>
                                        </p:cTn>
                                        <p:tgtEl>
                                          <p:spTgt spid="55">
                                            <p:bg/>
                                          </p:spTgt>
                                        </p:tgtEl>
                                        <p:attrNameLst>
                                          <p:attrName>style.visibility</p:attrName>
                                        </p:attrNameLst>
                                      </p:cBhvr>
                                      <p:to>
                                        <p:strVal val="visible"/>
                                      </p:to>
                                    </p:set>
                                    <p:animEffect transition="in" filter="wipe(left)">
                                      <p:cBhvr>
                                        <p:cTn id="111" dur="500"/>
                                        <p:tgtEl>
                                          <p:spTgt spid="55">
                                            <p:bg/>
                                          </p:spTgt>
                                        </p:tgtEl>
                                      </p:cBhvr>
                                    </p:animEffect>
                                  </p:childTnLst>
                                </p:cTn>
                              </p:par>
                            </p:childTnLst>
                          </p:cTn>
                        </p:par>
                        <p:par>
                          <p:cTn id="112" fill="hold">
                            <p:stCondLst>
                              <p:cond delay="10000"/>
                            </p:stCondLst>
                            <p:childTnLst>
                              <p:par>
                                <p:cTn id="113" presetID="22" presetClass="entr" presetSubtype="8" fill="hold" grpId="0" nodeType="afterEffect">
                                  <p:stCondLst>
                                    <p:cond delay="0"/>
                                  </p:stCondLst>
                                  <p:childTnLst>
                                    <p:set>
                                      <p:cBhvr>
                                        <p:cTn id="114" dur="1" fill="hold">
                                          <p:stCondLst>
                                            <p:cond delay="0"/>
                                          </p:stCondLst>
                                        </p:cTn>
                                        <p:tgtEl>
                                          <p:spTgt spid="55">
                                            <p:txEl>
                                              <p:pRg st="0" end="0"/>
                                            </p:txEl>
                                          </p:spTgt>
                                        </p:tgtEl>
                                        <p:attrNameLst>
                                          <p:attrName>style.visibility</p:attrName>
                                        </p:attrNameLst>
                                      </p:cBhvr>
                                      <p:to>
                                        <p:strVal val="visible"/>
                                      </p:to>
                                    </p:set>
                                    <p:animEffect transition="in" filter="wipe(left)">
                                      <p:cBhvr>
                                        <p:cTn id="115" dur="500"/>
                                        <p:tgtEl>
                                          <p:spTgt spid="55">
                                            <p:txEl>
                                              <p:pRg st="0" end="0"/>
                                            </p:txEl>
                                          </p:spTgt>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54">
                                            <p:bg/>
                                          </p:spTgt>
                                        </p:tgtEl>
                                        <p:attrNameLst>
                                          <p:attrName>style.visibility</p:attrName>
                                        </p:attrNameLst>
                                      </p:cBhvr>
                                      <p:to>
                                        <p:strVal val="visible"/>
                                      </p:to>
                                    </p:set>
                                    <p:animEffect transition="in" filter="wipe(left)">
                                      <p:cBhvr>
                                        <p:cTn id="118" dur="500"/>
                                        <p:tgtEl>
                                          <p:spTgt spid="54">
                                            <p:bg/>
                                          </p:spTgt>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54">
                                            <p:txEl>
                                              <p:pRg st="0" end="0"/>
                                            </p:txEl>
                                          </p:spTgt>
                                        </p:tgtEl>
                                        <p:attrNameLst>
                                          <p:attrName>style.visibility</p:attrName>
                                        </p:attrNameLst>
                                      </p:cBhvr>
                                      <p:to>
                                        <p:strVal val="visible"/>
                                      </p:to>
                                    </p:set>
                                    <p:animEffect transition="in" filter="wipe(left)">
                                      <p:cBhvr>
                                        <p:cTn id="121"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47" grpId="0" animBg="1" build="p">
        <p:tmplLst>
          <p:tmpl lvl="0">
            <p:tnLst>
              <p:par>
                <p:cTn presetID="22" presetClass="entr" presetSubtype="8"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wipe(left)">
                      <p:cBhvr>
                        <p:cTn dur="500"/>
                        <p:tgtEl>
                          <p:spTgt spid="47"/>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wipe(left)">
                      <p:cBhvr>
                        <p:cTn dur="500"/>
                        <p:tgtEl>
                          <p:spTgt spid="47"/>
                        </p:tgtEl>
                      </p:cBhvr>
                    </p:animEffect>
                  </p:childTnLst>
                </p:cTn>
              </p:par>
            </p:tnLst>
          </p:tmpl>
        </p:tmplLst>
      </p:bldP>
      <p:bldP spid="45" grpId="0" animBg="1" build="p">
        <p:tmplLst>
          <p:tmpl lvl="0">
            <p:tnLst>
              <p:par>
                <p:cTn presetID="22" presetClass="entr" presetSubtype="8"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 lvl="1">
            <p:tnLst>
              <p:par>
                <p:cTn presetID="22" presetClass="entr" presetSubtype="8"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8" grpId="0" animBg="1" build="p">
        <p:tmplLst>
          <p:tmpl lvl="0">
            <p:tnLst>
              <p:par>
                <p:cTn presetID="22" presetClass="entr" presetSubtype="8"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P spid="49" grpId="0" animBg="1" build="p">
        <p:tmplLst>
          <p:tmpl lvl="0">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build="p">
        <p:tmplLst>
          <p:tmpl lvl="0">
            <p:tnLst>
              <p:par>
                <p:cTn presetID="22" presetClass="entr" presetSubtype="8"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animBg="1" build="p">
        <p:tmplLst>
          <p:tmpl lvl="0">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 lvl="1">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animBg="1" build="p">
        <p:tmplLst>
          <p:tmpl lvl="0">
            <p:tnLst>
              <p:par>
                <p:cTn presetID="22" presetClass="entr" presetSubtype="8"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animBg="1" build="p">
        <p:tmplLst>
          <p:tmpl lvl="0">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4" grpId="0" animBg="1" build="p">
        <p:tmplLst>
          <p:tmpl lvl="0">
            <p:tnLst>
              <p:par>
                <p:cTn presetID="22" presetClass="entr" presetSubtype="8"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left)">
                      <p:cBhvr>
                        <p:cTn dur="500"/>
                        <p:tgtEl>
                          <p:spTgt spid="54"/>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left)">
                      <p:cBhvr>
                        <p:cTn dur="500"/>
                        <p:tgtEl>
                          <p:spTgt spid="54"/>
                        </p:tgtEl>
                      </p:cBhvr>
                    </p:animEffect>
                  </p:childTnLst>
                </p:cTn>
              </p:par>
            </p:tnLst>
          </p:tmpl>
        </p:tmplLst>
      </p:bldP>
      <p:bldP spid="55" grpId="0" animBg="1" build="p">
        <p:tmplLst>
          <p:tmpl lvl="0">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目录页">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email"/>
          <a:srcRect/>
          <a:stretch>
            <a:fillRect/>
          </a:stretch>
        </p:blipFill>
        <p:spPr>
          <a:xfrm>
            <a:off x="0" y="1219202"/>
            <a:ext cx="12192000" cy="2867025"/>
          </a:xfrm>
          <a:prstGeom prst="rect">
            <a:avLst/>
          </a:prstGeom>
        </p:spPr>
      </p:pic>
      <p:sp>
        <p:nvSpPr>
          <p:cNvPr id="2" name="标题 1"/>
          <p:cNvSpPr>
            <a:spLocks noGrp="1"/>
          </p:cNvSpPr>
          <p:nvPr>
            <p:ph type="title" hasCustomPrompt="1"/>
          </p:nvPr>
        </p:nvSpPr>
        <p:spPr/>
        <p:txBody>
          <a:bodyPr>
            <a:noAutofit/>
          </a:bodyPr>
          <a:lstStyle>
            <a:lvl1pPr>
              <a:defRPr sz="4800">
                <a:solidFill>
                  <a:schemeClr val="tx1"/>
                </a:solidFill>
              </a:defRPr>
            </a:lvl1pPr>
          </a:lstStyle>
          <a:p>
            <a:r>
              <a:rPr lang="en-US" altLang="zh-CN" dirty="0"/>
              <a:t>CONTENTS</a:t>
            </a:r>
            <a:endParaRPr lang="zh-CN" altLang="en-US" dirty="0"/>
          </a:p>
        </p:txBody>
      </p:sp>
      <p:sp>
        <p:nvSpPr>
          <p:cNvPr id="4" name="日期占位符 3"/>
          <p:cNvSpPr>
            <a:spLocks noGrp="1"/>
          </p:cNvSpPr>
          <p:nvPr>
            <p:ph type="dt" sz="half" idx="10"/>
          </p:nvPr>
        </p:nvSpPr>
        <p:spPr/>
        <p:txBody>
          <a:bodyPr/>
          <a:lstStyle/>
          <a:p>
            <a:fld id="{DCE6018C-5D72-4D15-ABE0-D533D2945891}" type="datetime1">
              <a:rPr lang="zh-CN" altLang="en-US" smtClean="0"/>
            </a:fld>
            <a:endParaRPr lang="zh-CN" altLang="en-US"/>
          </a:p>
        </p:txBody>
      </p:sp>
      <p:sp>
        <p:nvSpPr>
          <p:cNvPr id="5" name="页脚占位符 4"/>
          <p:cNvSpPr>
            <a:spLocks noGrp="1"/>
          </p:cNvSpPr>
          <p:nvPr>
            <p:ph type="ftr" sz="quarter" idx="11"/>
          </p:nvPr>
        </p:nvSpPr>
        <p:spPr>
          <a:xfrm>
            <a:off x="838200" y="6481629"/>
            <a:ext cx="4114800" cy="365125"/>
          </a:xfrm>
          <a:prstGeom prst="rect">
            <a:avLst/>
          </a:prstGeom>
        </p:spPr>
        <p:txBody>
          <a:bodyPr/>
          <a:lstStyle/>
          <a:p>
            <a:endParaRPr lang="zh-CN" altLang="en-US" dirty="0"/>
          </a:p>
        </p:txBody>
      </p:sp>
      <p:sp>
        <p:nvSpPr>
          <p:cNvPr id="6" name="灯片编号占位符 5"/>
          <p:cNvSpPr>
            <a:spLocks noGrp="1"/>
          </p:cNvSpPr>
          <p:nvPr>
            <p:ph type="sldNum" sz="quarter" idx="12"/>
          </p:nvPr>
        </p:nvSpPr>
        <p:spPr/>
        <p:txBody>
          <a:bodyPr/>
          <a:lstStyle/>
          <a:p>
            <a:fld id="{5936A40C-E0C0-4BB8-81B1-5E7F83E9E5D2}" type="slidenum">
              <a:rPr lang="zh-CN" altLang="en-US" smtClean="0"/>
            </a:fld>
            <a:endParaRPr lang="zh-CN" altLang="en-US"/>
          </a:p>
        </p:txBody>
      </p:sp>
      <p:grpSp>
        <p:nvGrpSpPr>
          <p:cNvPr id="7" name="组合 6"/>
          <p:cNvGrpSpPr/>
          <p:nvPr userDrawn="1"/>
        </p:nvGrpSpPr>
        <p:grpSpPr>
          <a:xfrm>
            <a:off x="-45" y="198986"/>
            <a:ext cx="660445" cy="798770"/>
            <a:chOff x="-45" y="198986"/>
            <a:chExt cx="660445" cy="798770"/>
          </a:xfrm>
        </p:grpSpPr>
        <p:sp>
          <p:nvSpPr>
            <p:cNvPr id="8" name="矩形 7"/>
            <p:cNvSpPr/>
            <p:nvPr userDrawn="1"/>
          </p:nvSpPr>
          <p:spPr>
            <a:xfrm>
              <a:off x="0" y="198986"/>
              <a:ext cx="660400" cy="7987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45" y="205433"/>
              <a:ext cx="508046" cy="6606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文本占位符 46"/>
          <p:cNvSpPr>
            <a:spLocks noGrp="1"/>
          </p:cNvSpPr>
          <p:nvPr>
            <p:ph type="body" sz="quarter" idx="15" hasCustomPrompt="1"/>
          </p:nvPr>
        </p:nvSpPr>
        <p:spPr>
          <a:xfrm>
            <a:off x="838200" y="5035208"/>
            <a:ext cx="5006192" cy="727014"/>
          </a:xfrm>
          <a:prstGeom prst="roundRect">
            <a:avLst/>
          </a:prstGeom>
          <a:solidFill>
            <a:schemeClr val="tx1"/>
          </a:solidFill>
          <a:ln>
            <a:noFill/>
          </a:ln>
        </p:spPr>
        <p:txBody>
          <a:bodyPr anchor="ctr">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32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solidFill>
                  <a:schemeClr val="bg1"/>
                </a:solidFill>
              </a:rPr>
              <a:t>Content title one</a:t>
            </a:r>
            <a:endParaRPr lang="zh-CN" altLang="en-US" dirty="0">
              <a:solidFill>
                <a:schemeClr val="bg1"/>
              </a:solidFill>
            </a:endParaRPr>
          </a:p>
        </p:txBody>
      </p:sp>
      <p:sp>
        <p:nvSpPr>
          <p:cNvPr id="45" name="文本占位符 44"/>
          <p:cNvSpPr>
            <a:spLocks noGrp="1"/>
          </p:cNvSpPr>
          <p:nvPr>
            <p:ph type="body" sz="quarter" idx="14" hasCustomPrompt="1"/>
          </p:nvPr>
        </p:nvSpPr>
        <p:spPr>
          <a:xfrm>
            <a:off x="833376" y="5035208"/>
            <a:ext cx="1306571" cy="723868"/>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wrap="square" tIns="0" rIns="162000" bIns="0" anchor="ctr">
            <a:noAutofit/>
          </a:bodyPr>
          <a:lstStyle>
            <a:lvl1pPr marL="0" indent="0" algn="ctr">
              <a:buNone/>
              <a:defRPr sz="3200">
                <a:solidFill>
                  <a:schemeClr val="bg1"/>
                </a:solidFill>
              </a:defRPr>
            </a:lvl1pPr>
          </a:lstStyle>
          <a:p>
            <a:pPr lvl="0"/>
            <a:r>
              <a:rPr lang="en-US" altLang="zh-CN" dirty="0"/>
              <a:t>01</a:t>
            </a:r>
            <a:endParaRPr lang="zh-CN" altLang="en-US" dirty="0"/>
          </a:p>
        </p:txBody>
      </p:sp>
      <p:sp>
        <p:nvSpPr>
          <p:cNvPr id="11" name="文本占位符 10"/>
          <p:cNvSpPr>
            <a:spLocks noGrp="1"/>
          </p:cNvSpPr>
          <p:nvPr>
            <p:ph type="body" sz="quarter" idx="16"/>
          </p:nvPr>
        </p:nvSpPr>
        <p:spPr>
          <a:xfrm>
            <a:off x="6908800" y="4397375"/>
            <a:ext cx="4445000" cy="1887538"/>
          </a:xfrm>
        </p:spPr>
        <p:txBody>
          <a:bodyPr>
            <a:normAutofit/>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5">
                                            <p:bg/>
                                          </p:spTgt>
                                        </p:tgtEl>
                                        <p:attrNameLst>
                                          <p:attrName>style.visibility</p:attrName>
                                        </p:attrNameLst>
                                      </p:cBhvr>
                                      <p:to>
                                        <p:strVal val="visible"/>
                                      </p:to>
                                    </p:set>
                                    <p:animEffect transition="in" filter="wipe(left)">
                                      <p:cBhvr>
                                        <p:cTn id="7" dur="500"/>
                                        <p:tgtEl>
                                          <p:spTgt spid="45">
                                            <p:bg/>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wipe(left)">
                                      <p:cBhvr>
                                        <p:cTn id="11" dur="500"/>
                                        <p:tgtEl>
                                          <p:spTgt spid="45">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47">
                                            <p:bg/>
                                          </p:spTgt>
                                        </p:tgtEl>
                                        <p:attrNameLst>
                                          <p:attrName>style.visibility</p:attrName>
                                        </p:attrNameLst>
                                      </p:cBhvr>
                                      <p:to>
                                        <p:strVal val="visible"/>
                                      </p:to>
                                    </p:set>
                                    <p:animEffect transition="in" filter="wipe(left)">
                                      <p:cBhvr>
                                        <p:cTn id="14" dur="500"/>
                                        <p:tgtEl>
                                          <p:spTgt spid="47">
                                            <p:bg/>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47">
                                            <p:txEl>
                                              <p:pRg st="0" end="0"/>
                                            </p:txEl>
                                          </p:spTgt>
                                        </p:tgtEl>
                                        <p:attrNameLst>
                                          <p:attrName>style.visibility</p:attrName>
                                        </p:attrNameLst>
                                      </p:cBhvr>
                                      <p:to>
                                        <p:strVal val="visible"/>
                                      </p:to>
                                    </p:set>
                                    <p:animEffect transition="in" filter="wipe(left)">
                                      <p:cBhvr>
                                        <p:cTn id="17" dur="500"/>
                                        <p:tgtEl>
                                          <p:spTgt spid="47">
                                            <p:txEl>
                                              <p:pRg st="0" end="0"/>
                                            </p:txEl>
                                          </p:spTgt>
                                        </p:tgtEl>
                                      </p:cBhvr>
                                    </p:animEffect>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 calcmode="lin" valueType="num">
                                      <p:cBhvr>
                                        <p:cTn id="21"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1">
                                            <p:txEl>
                                              <p:pRg st="0" end="0"/>
                                            </p:txEl>
                                          </p:spTgt>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 calcmode="lin" valueType="num">
                                      <p:cBhvr>
                                        <p:cTn id="27" dur="5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28" dur="500" fill="hold"/>
                                        <p:tgtEl>
                                          <p:spTgt spid="11">
                                            <p:txEl>
                                              <p:pRg st="1" end="1"/>
                                            </p:txEl>
                                          </p:spTgt>
                                        </p:tgtEl>
                                        <p:attrNameLst>
                                          <p:attrName>ppt_h</p:attrName>
                                        </p:attrNameLst>
                                      </p:cBhvr>
                                      <p:tavLst>
                                        <p:tav tm="0">
                                          <p:val>
                                            <p:fltVal val="0"/>
                                          </p:val>
                                        </p:tav>
                                        <p:tav tm="100000">
                                          <p:val>
                                            <p:strVal val="#ppt_h"/>
                                          </p:val>
                                        </p:tav>
                                      </p:tavLst>
                                    </p:anim>
                                    <p:animEffect transition="in" filter="fade">
                                      <p:cBhvr>
                                        <p:cTn id="29" dur="500"/>
                                        <p:tgtEl>
                                          <p:spTgt spid="11">
                                            <p:txEl>
                                              <p:pRg st="1" end="1"/>
                                            </p:txEl>
                                          </p:spTgt>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11">
                                            <p:txEl>
                                              <p:pRg st="2" end="2"/>
                                            </p:txEl>
                                          </p:spTgt>
                                        </p:tgtEl>
                                        <p:attrNameLst>
                                          <p:attrName>style.visibility</p:attrName>
                                        </p:attrNameLst>
                                      </p:cBhvr>
                                      <p:to>
                                        <p:strVal val="visible"/>
                                      </p:to>
                                    </p:set>
                                    <p:anim calcmode="lin" valueType="num">
                                      <p:cBhvr>
                                        <p:cTn id="33" dur="5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34" dur="500" fill="hold"/>
                                        <p:tgtEl>
                                          <p:spTgt spid="11">
                                            <p:txEl>
                                              <p:pRg st="2" end="2"/>
                                            </p:txEl>
                                          </p:spTgt>
                                        </p:tgtEl>
                                        <p:attrNameLst>
                                          <p:attrName>ppt_h</p:attrName>
                                        </p:attrNameLst>
                                      </p:cBhvr>
                                      <p:tavLst>
                                        <p:tav tm="0">
                                          <p:val>
                                            <p:fltVal val="0"/>
                                          </p:val>
                                        </p:tav>
                                        <p:tav tm="100000">
                                          <p:val>
                                            <p:strVal val="#ppt_h"/>
                                          </p:val>
                                        </p:tav>
                                      </p:tavLst>
                                    </p:anim>
                                    <p:animEffect transition="in" filter="fade">
                                      <p:cBhvr>
                                        <p:cTn id="35" dur="500"/>
                                        <p:tgtEl>
                                          <p:spTgt spid="11">
                                            <p:txEl>
                                              <p:pRg st="2" end="2"/>
                                            </p:txEl>
                                          </p:spTgt>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11">
                                            <p:txEl>
                                              <p:pRg st="3" end="3"/>
                                            </p:txEl>
                                          </p:spTgt>
                                        </p:tgtEl>
                                        <p:attrNameLst>
                                          <p:attrName>style.visibility</p:attrName>
                                        </p:attrNameLst>
                                      </p:cBhvr>
                                      <p:to>
                                        <p:strVal val="visible"/>
                                      </p:to>
                                    </p:set>
                                    <p:anim calcmode="lin" valueType="num">
                                      <p:cBhvr>
                                        <p:cTn id="39" dur="500" fill="hold"/>
                                        <p:tgtEl>
                                          <p:spTgt spid="11">
                                            <p:txEl>
                                              <p:pRg st="3" end="3"/>
                                            </p:txEl>
                                          </p:spTgt>
                                        </p:tgtEl>
                                        <p:attrNameLst>
                                          <p:attrName>ppt_w</p:attrName>
                                        </p:attrNameLst>
                                      </p:cBhvr>
                                      <p:tavLst>
                                        <p:tav tm="0">
                                          <p:val>
                                            <p:fltVal val="0"/>
                                          </p:val>
                                        </p:tav>
                                        <p:tav tm="100000">
                                          <p:val>
                                            <p:strVal val="#ppt_w"/>
                                          </p:val>
                                        </p:tav>
                                      </p:tavLst>
                                    </p:anim>
                                    <p:anim calcmode="lin" valueType="num">
                                      <p:cBhvr>
                                        <p:cTn id="40" dur="500" fill="hold"/>
                                        <p:tgtEl>
                                          <p:spTgt spid="11">
                                            <p:txEl>
                                              <p:pRg st="3" end="3"/>
                                            </p:txEl>
                                          </p:spTgt>
                                        </p:tgtEl>
                                        <p:attrNameLst>
                                          <p:attrName>ppt_h</p:attrName>
                                        </p:attrNameLst>
                                      </p:cBhvr>
                                      <p:tavLst>
                                        <p:tav tm="0">
                                          <p:val>
                                            <p:fltVal val="0"/>
                                          </p:val>
                                        </p:tav>
                                        <p:tav tm="100000">
                                          <p:val>
                                            <p:strVal val="#ppt_h"/>
                                          </p:val>
                                        </p:tav>
                                      </p:tavLst>
                                    </p:anim>
                                    <p:animEffect transition="in" filter="fade">
                                      <p:cBhvr>
                                        <p:cTn id="41" dur="500"/>
                                        <p:tgtEl>
                                          <p:spTgt spid="11">
                                            <p:txEl>
                                              <p:pRg st="3" end="3"/>
                                            </p:txEl>
                                          </p:spTgt>
                                        </p:tgtEl>
                                      </p:cBhvr>
                                    </p:animEffect>
                                  </p:childTnLst>
                                </p:cTn>
                              </p:par>
                            </p:childTnLst>
                          </p:cTn>
                        </p:par>
                        <p:par>
                          <p:cTn id="42" fill="hold">
                            <p:stCondLst>
                              <p:cond delay="3000"/>
                            </p:stCondLst>
                            <p:childTnLst>
                              <p:par>
                                <p:cTn id="43" presetID="53" presetClass="entr" presetSubtype="16" fill="hold" grpId="0" nodeType="afterEffect">
                                  <p:stCondLst>
                                    <p:cond delay="0"/>
                                  </p:stCondLst>
                                  <p:childTnLst>
                                    <p:set>
                                      <p:cBhvr>
                                        <p:cTn id="44" dur="1" fill="hold">
                                          <p:stCondLst>
                                            <p:cond delay="0"/>
                                          </p:stCondLst>
                                        </p:cTn>
                                        <p:tgtEl>
                                          <p:spTgt spid="11">
                                            <p:txEl>
                                              <p:pRg st="4" end="4"/>
                                            </p:txEl>
                                          </p:spTgt>
                                        </p:tgtEl>
                                        <p:attrNameLst>
                                          <p:attrName>style.visibility</p:attrName>
                                        </p:attrNameLst>
                                      </p:cBhvr>
                                      <p:to>
                                        <p:strVal val="visible"/>
                                      </p:to>
                                    </p:set>
                                    <p:anim calcmode="lin" valueType="num">
                                      <p:cBhvr>
                                        <p:cTn id="45" dur="500" fill="hold"/>
                                        <p:tgtEl>
                                          <p:spTgt spid="11">
                                            <p:txEl>
                                              <p:pRg st="4" end="4"/>
                                            </p:txEl>
                                          </p:spTgt>
                                        </p:tgtEl>
                                        <p:attrNameLst>
                                          <p:attrName>ppt_w</p:attrName>
                                        </p:attrNameLst>
                                      </p:cBhvr>
                                      <p:tavLst>
                                        <p:tav tm="0">
                                          <p:val>
                                            <p:fltVal val="0"/>
                                          </p:val>
                                        </p:tav>
                                        <p:tav tm="100000">
                                          <p:val>
                                            <p:strVal val="#ppt_w"/>
                                          </p:val>
                                        </p:tav>
                                      </p:tavLst>
                                    </p:anim>
                                    <p:anim calcmode="lin" valueType="num">
                                      <p:cBhvr>
                                        <p:cTn id="46" dur="500" fill="hold"/>
                                        <p:tgtEl>
                                          <p:spTgt spid="11">
                                            <p:txEl>
                                              <p:pRg st="4" end="4"/>
                                            </p:txEl>
                                          </p:spTgt>
                                        </p:tgtEl>
                                        <p:attrNameLst>
                                          <p:attrName>ppt_h</p:attrName>
                                        </p:attrNameLst>
                                      </p:cBhvr>
                                      <p:tavLst>
                                        <p:tav tm="0">
                                          <p:val>
                                            <p:fltVal val="0"/>
                                          </p:val>
                                        </p:tav>
                                        <p:tav tm="100000">
                                          <p:val>
                                            <p:strVal val="#ppt_h"/>
                                          </p:val>
                                        </p:tav>
                                      </p:tavLst>
                                    </p:anim>
                                    <p:animEffect transition="in" filter="fade">
                                      <p:cBhvr>
                                        <p:cTn id="4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build="p">
        <p:tmplLst>
          <p:tmpl lvl="0">
            <p:tnLst>
              <p:par>
                <p:cTn presetID="22" presetClass="entr" presetSubtype="8"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wipe(left)">
                      <p:cBhvr>
                        <p:cTn dur="500"/>
                        <p:tgtEl>
                          <p:spTgt spid="47"/>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wipe(left)">
                      <p:cBhvr>
                        <p:cTn dur="500"/>
                        <p:tgtEl>
                          <p:spTgt spid="47"/>
                        </p:tgtEl>
                      </p:cBhvr>
                    </p:animEffect>
                  </p:childTnLst>
                </p:cTn>
              </p:par>
            </p:tnLst>
          </p:tmpl>
        </p:tmplLst>
      </p:bldP>
      <p:bldP spid="45" grpId="0" animBg="1" build="p">
        <p:tmplLst>
          <p:tmpl lvl="0">
            <p:tnLst>
              <p:par>
                <p:cTn presetID="22" presetClass="entr" presetSubtype="8"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 lvl="1">
            <p:tnLst>
              <p:par>
                <p:cTn presetID="22" presetClass="entr" presetSubtype="8"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11" grpId="0" build="p">
        <p:tmplLst>
          <p:tmpl lvl="1">
            <p:tnLst>
              <p:par>
                <p:cTn presetID="53" presetClass="entr" presetSubtype="16"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Effect transition="in" filter="fade">
                      <p:cBhvr>
                        <p:cTn dur="500"/>
                        <p:tgtEl>
                          <p:spTgt spid="11"/>
                        </p:tgtEl>
                      </p:cBhvr>
                    </p:animEffect>
                  </p:childTnLst>
                </p:cTn>
              </p:par>
            </p:tnLst>
          </p:tmpl>
          <p:tmpl lvl="2">
            <p:tnLst>
              <p:par>
                <p:cTn presetID="53" presetClass="entr" presetSubtype="16"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Effect transition="in" filter="fade">
                      <p:cBhvr>
                        <p:cTn dur="500"/>
                        <p:tgtEl>
                          <p:spTgt spid="11"/>
                        </p:tgtEl>
                      </p:cBhvr>
                    </p:animEffect>
                  </p:childTnLst>
                </p:cTn>
              </p:par>
            </p:tnLst>
          </p:tmpl>
          <p:tmpl lvl="3">
            <p:tnLst>
              <p:par>
                <p:cTn presetID="53" presetClass="entr" presetSubtype="16"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Effect transition="in" filter="fade">
                      <p:cBhvr>
                        <p:cTn dur="500"/>
                        <p:tgtEl>
                          <p:spTgt spid="11"/>
                        </p:tgtEl>
                      </p:cBhvr>
                    </p:animEffect>
                  </p:childTnLst>
                </p:cTn>
              </p:par>
            </p:tnLst>
          </p:tmpl>
          <p:tmpl lvl="4">
            <p:tnLst>
              <p:par>
                <p:cTn presetID="53" presetClass="entr" presetSubtype="16"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Effect transition="in" filter="fade">
                      <p:cBhvr>
                        <p:cTn dur="500"/>
                        <p:tgtEl>
                          <p:spTgt spid="11"/>
                        </p:tgtEl>
                      </p:cBhvr>
                    </p:animEffect>
                  </p:childTnLst>
                </p:cTn>
              </p:par>
            </p:tnLst>
          </p:tmpl>
          <p:tmpl lvl="5">
            <p:tnLst>
              <p:par>
                <p:cTn presetID="53" presetClass="entr" presetSubtype="16"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Effect transition="in" filter="fade">
                      <p:cBhvr>
                        <p:cTn dur="500"/>
                        <p:tgtEl>
                          <p:spTgt spid="11"/>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36FBAC6-ECD7-4720-82FD-0FF8B96AAC3D}" type="datetime1">
              <a:rPr lang="zh-CN" altLang="en-US" smtClean="0"/>
            </a:fld>
            <a:endParaRPr lang="zh-CN" altLang="en-US"/>
          </a:p>
        </p:txBody>
      </p:sp>
      <p:sp>
        <p:nvSpPr>
          <p:cNvPr id="5" name="页脚占位符 4"/>
          <p:cNvSpPr>
            <a:spLocks noGrp="1"/>
          </p:cNvSpPr>
          <p:nvPr>
            <p:ph type="ftr" sz="quarter" idx="11"/>
          </p:nvPr>
        </p:nvSpPr>
        <p:spPr>
          <a:xfrm>
            <a:off x="838200" y="6481629"/>
            <a:ext cx="4114800" cy="365125"/>
          </a:xfrm>
          <a:prstGeom prst="rect">
            <a:avLst/>
          </a:prstGeom>
        </p:spPr>
        <p:txBody>
          <a:bodyPr/>
          <a:lstStyle/>
          <a:p>
            <a:endParaRPr lang="zh-CN" altLang="en-US" dirty="0"/>
          </a:p>
        </p:txBody>
      </p:sp>
      <p:sp>
        <p:nvSpPr>
          <p:cNvPr id="6" name="灯片编号占位符 5"/>
          <p:cNvSpPr>
            <a:spLocks noGrp="1"/>
          </p:cNvSpPr>
          <p:nvPr>
            <p:ph type="sldNum" sz="quarter" idx="12"/>
          </p:nvPr>
        </p:nvSpPr>
        <p:spPr/>
        <p:txBody>
          <a:bodyPr/>
          <a:lstStyle/>
          <a:p>
            <a:fld id="{5936A40C-E0C0-4BB8-81B1-5E7F83E9E5D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4E6F72B-81E4-463C-91F0-45BA1ABB73A9}" type="datetime1">
              <a:rPr lang="zh-CN" altLang="en-US" smtClean="0"/>
            </a:fld>
            <a:endParaRPr lang="zh-CN" altLang="en-US"/>
          </a:p>
        </p:txBody>
      </p:sp>
      <p:sp>
        <p:nvSpPr>
          <p:cNvPr id="5" name="页脚占位符 4"/>
          <p:cNvSpPr>
            <a:spLocks noGrp="1"/>
          </p:cNvSpPr>
          <p:nvPr>
            <p:ph type="ftr" sz="quarter" idx="11"/>
          </p:nvPr>
        </p:nvSpPr>
        <p:spPr>
          <a:xfrm>
            <a:off x="838200" y="6481629"/>
            <a:ext cx="4114800" cy="365125"/>
          </a:xfrm>
          <a:prstGeom prst="rect">
            <a:avLst/>
          </a:prstGeom>
        </p:spPr>
        <p:txBody>
          <a:bodyPr/>
          <a:lstStyle/>
          <a:p>
            <a:endParaRPr lang="zh-CN" altLang="en-US" dirty="0"/>
          </a:p>
        </p:txBody>
      </p:sp>
      <p:sp>
        <p:nvSpPr>
          <p:cNvPr id="6" name="灯片编号占位符 5"/>
          <p:cNvSpPr>
            <a:spLocks noGrp="1"/>
          </p:cNvSpPr>
          <p:nvPr>
            <p:ph type="sldNum" sz="quarter" idx="12"/>
          </p:nvPr>
        </p:nvSpPr>
        <p:spPr/>
        <p:txBody>
          <a:bodyPr/>
          <a:lstStyle/>
          <a:p>
            <a:fld id="{5936A40C-E0C0-4BB8-81B1-5E7F83E9E5D2}" type="slidenum">
              <a:rPr lang="zh-CN" altLang="en-US" smtClean="0"/>
            </a:fld>
            <a:endParaRPr lang="zh-CN" altLang="en-US"/>
          </a:p>
        </p:txBody>
      </p:sp>
      <p:grpSp>
        <p:nvGrpSpPr>
          <p:cNvPr id="7" name="组合 6"/>
          <p:cNvGrpSpPr/>
          <p:nvPr userDrawn="1"/>
        </p:nvGrpSpPr>
        <p:grpSpPr>
          <a:xfrm>
            <a:off x="-45" y="198986"/>
            <a:ext cx="660445" cy="798770"/>
            <a:chOff x="-45" y="198986"/>
            <a:chExt cx="660445" cy="798770"/>
          </a:xfrm>
        </p:grpSpPr>
        <p:sp>
          <p:nvSpPr>
            <p:cNvPr id="8" name="矩形 7"/>
            <p:cNvSpPr/>
            <p:nvPr userDrawn="1"/>
          </p:nvSpPr>
          <p:spPr>
            <a:xfrm>
              <a:off x="0" y="198986"/>
              <a:ext cx="660400" cy="7987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45" y="205433"/>
              <a:ext cx="508046" cy="6606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68E5D92-B466-4E1D-837C-464F5DFB54BE}" type="datetime1">
              <a:rPr lang="zh-CN" altLang="en-US" smtClean="0"/>
            </a:fld>
            <a:endParaRPr lang="zh-CN" altLang="en-US"/>
          </a:p>
        </p:txBody>
      </p:sp>
      <p:sp>
        <p:nvSpPr>
          <p:cNvPr id="4" name="页脚占位符 3"/>
          <p:cNvSpPr>
            <a:spLocks noGrp="1"/>
          </p:cNvSpPr>
          <p:nvPr>
            <p:ph type="ftr" sz="quarter" idx="11"/>
          </p:nvPr>
        </p:nvSpPr>
        <p:spPr>
          <a:xfrm>
            <a:off x="838200" y="6481629"/>
            <a:ext cx="4114800" cy="365125"/>
          </a:xfrm>
          <a:prstGeom prst="rect">
            <a:avLst/>
          </a:prstGeom>
        </p:spPr>
        <p:txBody>
          <a:bodyPr/>
          <a:lstStyle/>
          <a:p>
            <a:endParaRPr lang="zh-CN" altLang="en-US" dirty="0"/>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sp>
        <p:nvSpPr>
          <p:cNvPr id="6" name="任意多边形 8"/>
          <p:cNvSpPr>
            <a:spLocks noChangeArrowheads="1"/>
          </p:cNvSpPr>
          <p:nvPr userDrawn="1"/>
        </p:nvSpPr>
        <p:spPr bwMode="auto">
          <a:xfrm rot="5400000">
            <a:off x="7542213" y="1804988"/>
            <a:ext cx="3822700" cy="3489325"/>
          </a:xfrm>
          <a:custGeom>
            <a:avLst/>
            <a:gdLst>
              <a:gd name="T0" fmla="*/ 0 w 3822700"/>
              <a:gd name="T1" fmla="*/ 3488944 h 3488944"/>
              <a:gd name="T2" fmla="*/ 0 w 3822700"/>
              <a:gd name="T3" fmla="*/ 326644 h 3488944"/>
              <a:gd name="T4" fmla="*/ 1721897 w 3822700"/>
              <a:gd name="T5" fmla="*/ 326644 h 3488944"/>
              <a:gd name="T6" fmla="*/ 1911350 w 3822700"/>
              <a:gd name="T7" fmla="*/ 0 h 3488944"/>
              <a:gd name="T8" fmla="*/ 2100804 w 3822700"/>
              <a:gd name="T9" fmla="*/ 326644 h 3488944"/>
              <a:gd name="T10" fmla="*/ 3822700 w 3822700"/>
              <a:gd name="T11" fmla="*/ 326644 h 3488944"/>
              <a:gd name="T12" fmla="*/ 3822700 w 3822700"/>
              <a:gd name="T13" fmla="*/ 3488944 h 3488944"/>
              <a:gd name="T14" fmla="*/ 0 60000 65536"/>
              <a:gd name="T15" fmla="*/ 0 60000 65536"/>
              <a:gd name="T16" fmla="*/ 0 60000 65536"/>
              <a:gd name="T17" fmla="*/ 0 60000 65536"/>
              <a:gd name="T18" fmla="*/ 0 60000 65536"/>
              <a:gd name="T19" fmla="*/ 0 60000 65536"/>
              <a:gd name="T20" fmla="*/ 0 60000 65536"/>
              <a:gd name="T21" fmla="*/ 0 w 3822700"/>
              <a:gd name="T22" fmla="*/ 0 h 3488944"/>
              <a:gd name="T23" fmla="*/ 3822700 w 3822700"/>
              <a:gd name="T24" fmla="*/ 3488944 h 34889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22700" h="3488944">
                <a:moveTo>
                  <a:pt x="0" y="3488944"/>
                </a:moveTo>
                <a:lnTo>
                  <a:pt x="0" y="326644"/>
                </a:lnTo>
                <a:lnTo>
                  <a:pt x="1721897" y="326644"/>
                </a:lnTo>
                <a:lnTo>
                  <a:pt x="1911350" y="0"/>
                </a:lnTo>
                <a:lnTo>
                  <a:pt x="2100804" y="326644"/>
                </a:lnTo>
                <a:lnTo>
                  <a:pt x="3822700" y="326644"/>
                </a:lnTo>
                <a:lnTo>
                  <a:pt x="3822700" y="3488944"/>
                </a:lnTo>
                <a:close/>
              </a:path>
            </a:pathLst>
          </a:custGeom>
          <a:solidFill>
            <a:schemeClr val="accent4">
              <a:lumMod val="75000"/>
            </a:schemeClr>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 name="任意多边形 7"/>
          <p:cNvSpPr>
            <a:spLocks noChangeArrowheads="1"/>
          </p:cNvSpPr>
          <p:nvPr userDrawn="1"/>
        </p:nvSpPr>
        <p:spPr bwMode="auto">
          <a:xfrm rot="5400000">
            <a:off x="4392613" y="1804988"/>
            <a:ext cx="3822700" cy="3489325"/>
          </a:xfrm>
          <a:custGeom>
            <a:avLst/>
            <a:gdLst>
              <a:gd name="T0" fmla="*/ 0 w 3822700"/>
              <a:gd name="T1" fmla="*/ 3488944 h 3488944"/>
              <a:gd name="T2" fmla="*/ 0 w 3822700"/>
              <a:gd name="T3" fmla="*/ 326644 h 3488944"/>
              <a:gd name="T4" fmla="*/ 1721897 w 3822700"/>
              <a:gd name="T5" fmla="*/ 326644 h 3488944"/>
              <a:gd name="T6" fmla="*/ 1911350 w 3822700"/>
              <a:gd name="T7" fmla="*/ 0 h 3488944"/>
              <a:gd name="T8" fmla="*/ 2100804 w 3822700"/>
              <a:gd name="T9" fmla="*/ 326644 h 3488944"/>
              <a:gd name="T10" fmla="*/ 3822700 w 3822700"/>
              <a:gd name="T11" fmla="*/ 326644 h 3488944"/>
              <a:gd name="T12" fmla="*/ 3822700 w 3822700"/>
              <a:gd name="T13" fmla="*/ 3488944 h 3488944"/>
              <a:gd name="T14" fmla="*/ 0 60000 65536"/>
              <a:gd name="T15" fmla="*/ 0 60000 65536"/>
              <a:gd name="T16" fmla="*/ 0 60000 65536"/>
              <a:gd name="T17" fmla="*/ 0 60000 65536"/>
              <a:gd name="T18" fmla="*/ 0 60000 65536"/>
              <a:gd name="T19" fmla="*/ 0 60000 65536"/>
              <a:gd name="T20" fmla="*/ 0 60000 65536"/>
              <a:gd name="T21" fmla="*/ 0 w 3822700"/>
              <a:gd name="T22" fmla="*/ 0 h 3488944"/>
              <a:gd name="T23" fmla="*/ 3822700 w 3822700"/>
              <a:gd name="T24" fmla="*/ 3488944 h 34889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22700" h="3488944">
                <a:moveTo>
                  <a:pt x="0" y="3488944"/>
                </a:moveTo>
                <a:lnTo>
                  <a:pt x="0" y="326644"/>
                </a:lnTo>
                <a:lnTo>
                  <a:pt x="1721897" y="326644"/>
                </a:lnTo>
                <a:lnTo>
                  <a:pt x="1911350" y="0"/>
                </a:lnTo>
                <a:lnTo>
                  <a:pt x="2100804" y="326644"/>
                </a:lnTo>
                <a:lnTo>
                  <a:pt x="3822700" y="326644"/>
                </a:lnTo>
                <a:lnTo>
                  <a:pt x="3822700" y="3488944"/>
                </a:lnTo>
                <a:close/>
              </a:path>
            </a:pathLst>
          </a:custGeom>
          <a:solidFill>
            <a:schemeClr val="accent2"/>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 name="任意多边形 6"/>
          <p:cNvSpPr>
            <a:spLocks noChangeArrowheads="1"/>
          </p:cNvSpPr>
          <p:nvPr userDrawn="1"/>
        </p:nvSpPr>
        <p:spPr bwMode="auto">
          <a:xfrm rot="5400000">
            <a:off x="1243013" y="1804988"/>
            <a:ext cx="3822700" cy="3489325"/>
          </a:xfrm>
          <a:custGeom>
            <a:avLst/>
            <a:gdLst>
              <a:gd name="T0" fmla="*/ 0 w 3822700"/>
              <a:gd name="T1" fmla="*/ 3488944 h 3488944"/>
              <a:gd name="T2" fmla="*/ 0 w 3822700"/>
              <a:gd name="T3" fmla="*/ 326644 h 3488944"/>
              <a:gd name="T4" fmla="*/ 1721897 w 3822700"/>
              <a:gd name="T5" fmla="*/ 326644 h 3488944"/>
              <a:gd name="T6" fmla="*/ 1911350 w 3822700"/>
              <a:gd name="T7" fmla="*/ 0 h 3488944"/>
              <a:gd name="T8" fmla="*/ 2100804 w 3822700"/>
              <a:gd name="T9" fmla="*/ 326644 h 3488944"/>
              <a:gd name="T10" fmla="*/ 3822700 w 3822700"/>
              <a:gd name="T11" fmla="*/ 326644 h 3488944"/>
              <a:gd name="T12" fmla="*/ 3822700 w 3822700"/>
              <a:gd name="T13" fmla="*/ 3488944 h 3488944"/>
              <a:gd name="T14" fmla="*/ 0 60000 65536"/>
              <a:gd name="T15" fmla="*/ 0 60000 65536"/>
              <a:gd name="T16" fmla="*/ 0 60000 65536"/>
              <a:gd name="T17" fmla="*/ 0 60000 65536"/>
              <a:gd name="T18" fmla="*/ 0 60000 65536"/>
              <a:gd name="T19" fmla="*/ 0 60000 65536"/>
              <a:gd name="T20" fmla="*/ 0 60000 65536"/>
              <a:gd name="T21" fmla="*/ 0 w 3822700"/>
              <a:gd name="T22" fmla="*/ 0 h 3488944"/>
              <a:gd name="T23" fmla="*/ 3822700 w 3822700"/>
              <a:gd name="T24" fmla="*/ 3488944 h 34889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22700" h="3488944">
                <a:moveTo>
                  <a:pt x="0" y="3488944"/>
                </a:moveTo>
                <a:lnTo>
                  <a:pt x="0" y="326644"/>
                </a:lnTo>
                <a:lnTo>
                  <a:pt x="1721897" y="326644"/>
                </a:lnTo>
                <a:lnTo>
                  <a:pt x="1911350" y="0"/>
                </a:lnTo>
                <a:lnTo>
                  <a:pt x="2100804" y="326644"/>
                </a:lnTo>
                <a:lnTo>
                  <a:pt x="3822700" y="326644"/>
                </a:lnTo>
                <a:lnTo>
                  <a:pt x="3822700" y="3488944"/>
                </a:lnTo>
                <a:close/>
              </a:path>
            </a:pathLst>
          </a:custGeom>
          <a:solidFill>
            <a:schemeClr val="accent1"/>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 name="矩形 9"/>
          <p:cNvSpPr>
            <a:spLocks noChangeArrowheads="1"/>
          </p:cNvSpPr>
          <p:nvPr userDrawn="1"/>
        </p:nvSpPr>
        <p:spPr bwMode="auto">
          <a:xfrm>
            <a:off x="1930400" y="2298700"/>
            <a:ext cx="2108200" cy="76200"/>
          </a:xfrm>
          <a:prstGeom prst="rect">
            <a:avLst/>
          </a:prstGeom>
          <a:solidFill>
            <a:srgbClr val="EFE9EB"/>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bg1"/>
              </a:solidFill>
              <a:latin typeface="宋体" panose="02010600030101010101" pitchFamily="2" charset="-122"/>
              <a:sym typeface="宋体" panose="02010600030101010101" pitchFamily="2" charset="-122"/>
            </a:endParaRPr>
          </a:p>
        </p:txBody>
      </p:sp>
      <p:sp>
        <p:nvSpPr>
          <p:cNvPr id="10" name="矩形 10"/>
          <p:cNvSpPr>
            <a:spLocks noChangeArrowheads="1"/>
          </p:cNvSpPr>
          <p:nvPr userDrawn="1"/>
        </p:nvSpPr>
        <p:spPr bwMode="auto">
          <a:xfrm>
            <a:off x="5080000" y="2298700"/>
            <a:ext cx="2108200" cy="76200"/>
          </a:xfrm>
          <a:prstGeom prst="rect">
            <a:avLst/>
          </a:prstGeom>
          <a:solidFill>
            <a:srgbClr val="EFE9EB"/>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bg1"/>
              </a:solidFill>
              <a:latin typeface="宋体" panose="02010600030101010101" pitchFamily="2" charset="-122"/>
              <a:sym typeface="宋体" panose="02010600030101010101" pitchFamily="2" charset="-122"/>
            </a:endParaRPr>
          </a:p>
        </p:txBody>
      </p:sp>
      <p:sp>
        <p:nvSpPr>
          <p:cNvPr id="11" name="矩形 11"/>
          <p:cNvSpPr>
            <a:spLocks noChangeArrowheads="1"/>
          </p:cNvSpPr>
          <p:nvPr userDrawn="1"/>
        </p:nvSpPr>
        <p:spPr bwMode="auto">
          <a:xfrm>
            <a:off x="8229600" y="2298700"/>
            <a:ext cx="2108200" cy="76200"/>
          </a:xfrm>
          <a:prstGeom prst="rect">
            <a:avLst/>
          </a:prstGeom>
          <a:solidFill>
            <a:srgbClr val="EFE9EB"/>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bg1"/>
              </a:solidFill>
              <a:latin typeface="宋体" panose="02010600030101010101" pitchFamily="2" charset="-122"/>
              <a:sym typeface="宋体" panose="02010600030101010101" pitchFamily="2" charset="-122"/>
            </a:endParaRPr>
          </a:p>
        </p:txBody>
      </p:sp>
      <p:sp>
        <p:nvSpPr>
          <p:cNvPr id="15" name="Freeform 214"/>
          <p:cNvSpPr>
            <a:spLocks noChangeArrowheads="1"/>
          </p:cNvSpPr>
          <p:nvPr userDrawn="1"/>
        </p:nvSpPr>
        <p:spPr bwMode="auto">
          <a:xfrm>
            <a:off x="2638426" y="2576513"/>
            <a:ext cx="692151" cy="742950"/>
          </a:xfrm>
          <a:custGeom>
            <a:avLst/>
            <a:gdLst>
              <a:gd name="T0" fmla="*/ 174 w 184"/>
              <a:gd name="T1" fmla="*/ 91 h 198"/>
              <a:gd name="T2" fmla="*/ 180 w 184"/>
              <a:gd name="T3" fmla="*/ 66 h 198"/>
              <a:gd name="T4" fmla="*/ 172 w 184"/>
              <a:gd name="T5" fmla="*/ 58 h 198"/>
              <a:gd name="T6" fmla="*/ 149 w 184"/>
              <a:gd name="T7" fmla="*/ 54 h 198"/>
              <a:gd name="T8" fmla="*/ 138 w 184"/>
              <a:gd name="T9" fmla="*/ 52 h 198"/>
              <a:gd name="T10" fmla="*/ 132 w 184"/>
              <a:gd name="T11" fmla="*/ 31 h 198"/>
              <a:gd name="T12" fmla="*/ 122 w 184"/>
              <a:gd name="T13" fmla="*/ 24 h 198"/>
              <a:gd name="T14" fmla="*/ 100 w 184"/>
              <a:gd name="T15" fmla="*/ 7 h 198"/>
              <a:gd name="T16" fmla="*/ 98 w 184"/>
              <a:gd name="T17" fmla="*/ 4 h 198"/>
              <a:gd name="T18" fmla="*/ 86 w 184"/>
              <a:gd name="T19" fmla="*/ 4 h 198"/>
              <a:gd name="T20" fmla="*/ 62 w 184"/>
              <a:gd name="T21" fmla="*/ 24 h 198"/>
              <a:gd name="T22" fmla="*/ 62 w 184"/>
              <a:gd name="T23" fmla="*/ 24 h 198"/>
              <a:gd name="T24" fmla="*/ 52 w 184"/>
              <a:gd name="T25" fmla="*/ 31 h 198"/>
              <a:gd name="T26" fmla="*/ 46 w 184"/>
              <a:gd name="T27" fmla="*/ 52 h 198"/>
              <a:gd name="T28" fmla="*/ 35 w 184"/>
              <a:gd name="T29" fmla="*/ 54 h 198"/>
              <a:gd name="T30" fmla="*/ 12 w 184"/>
              <a:gd name="T31" fmla="*/ 58 h 198"/>
              <a:gd name="T32" fmla="*/ 4 w 184"/>
              <a:gd name="T33" fmla="*/ 66 h 198"/>
              <a:gd name="T34" fmla="*/ 4 w 184"/>
              <a:gd name="T35" fmla="*/ 94 h 198"/>
              <a:gd name="T36" fmla="*/ 3 w 184"/>
              <a:gd name="T37" fmla="*/ 105 h 198"/>
              <a:gd name="T38" fmla="*/ 43 w 184"/>
              <a:gd name="T39" fmla="*/ 139 h 198"/>
              <a:gd name="T40" fmla="*/ 41 w 184"/>
              <a:gd name="T41" fmla="*/ 155 h 198"/>
              <a:gd name="T42" fmla="*/ 47 w 184"/>
              <a:gd name="T43" fmla="*/ 157 h 198"/>
              <a:gd name="T44" fmla="*/ 74 w 184"/>
              <a:gd name="T45" fmla="*/ 191 h 198"/>
              <a:gd name="T46" fmla="*/ 76 w 184"/>
              <a:gd name="T47" fmla="*/ 196 h 198"/>
              <a:gd name="T48" fmla="*/ 103 w 184"/>
              <a:gd name="T49" fmla="*/ 198 h 198"/>
              <a:gd name="T50" fmla="*/ 110 w 184"/>
              <a:gd name="T51" fmla="*/ 191 h 198"/>
              <a:gd name="T52" fmla="*/ 135 w 184"/>
              <a:gd name="T53" fmla="*/ 157 h 198"/>
              <a:gd name="T54" fmla="*/ 138 w 184"/>
              <a:gd name="T55" fmla="*/ 157 h 198"/>
              <a:gd name="T56" fmla="*/ 138 w 184"/>
              <a:gd name="T57" fmla="*/ 157 h 198"/>
              <a:gd name="T58" fmla="*/ 145 w 184"/>
              <a:gd name="T59" fmla="*/ 151 h 198"/>
              <a:gd name="T60" fmla="*/ 141 w 184"/>
              <a:gd name="T61" fmla="*/ 138 h 198"/>
              <a:gd name="T62" fmla="*/ 142 w 184"/>
              <a:gd name="T63" fmla="*/ 138 h 198"/>
              <a:gd name="T64" fmla="*/ 182 w 184"/>
              <a:gd name="T65" fmla="*/ 105 h 198"/>
              <a:gd name="T66" fmla="*/ 180 w 184"/>
              <a:gd name="T67" fmla="*/ 94 h 1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84"/>
              <a:gd name="T103" fmla="*/ 0 h 198"/>
              <a:gd name="T104" fmla="*/ 184 w 184"/>
              <a:gd name="T105" fmla="*/ 198 h 19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84" h="198">
                <a:moveTo>
                  <a:pt x="180" y="94"/>
                </a:moveTo>
                <a:cubicBezTo>
                  <a:pt x="174" y="91"/>
                  <a:pt x="174" y="91"/>
                  <a:pt x="174" y="91"/>
                </a:cubicBezTo>
                <a:cubicBezTo>
                  <a:pt x="175" y="85"/>
                  <a:pt x="180" y="67"/>
                  <a:pt x="180" y="66"/>
                </a:cubicBezTo>
                <a:cubicBezTo>
                  <a:pt x="180" y="66"/>
                  <a:pt x="180" y="66"/>
                  <a:pt x="180" y="66"/>
                </a:cubicBezTo>
                <a:cubicBezTo>
                  <a:pt x="181" y="64"/>
                  <a:pt x="180" y="62"/>
                  <a:pt x="179" y="60"/>
                </a:cubicBezTo>
                <a:cubicBezTo>
                  <a:pt x="177" y="58"/>
                  <a:pt x="175" y="58"/>
                  <a:pt x="172" y="58"/>
                </a:cubicBezTo>
                <a:cubicBezTo>
                  <a:pt x="151" y="62"/>
                  <a:pt x="151" y="62"/>
                  <a:pt x="151" y="62"/>
                </a:cubicBezTo>
                <a:cubicBezTo>
                  <a:pt x="149" y="54"/>
                  <a:pt x="149" y="54"/>
                  <a:pt x="149" y="54"/>
                </a:cubicBezTo>
                <a:cubicBezTo>
                  <a:pt x="149" y="52"/>
                  <a:pt x="147" y="50"/>
                  <a:pt x="144" y="50"/>
                </a:cubicBezTo>
                <a:cubicBezTo>
                  <a:pt x="142" y="49"/>
                  <a:pt x="139" y="50"/>
                  <a:pt x="138" y="52"/>
                </a:cubicBezTo>
                <a:cubicBezTo>
                  <a:pt x="126" y="65"/>
                  <a:pt x="126" y="65"/>
                  <a:pt x="126" y="65"/>
                </a:cubicBezTo>
                <a:cubicBezTo>
                  <a:pt x="128" y="51"/>
                  <a:pt x="132" y="31"/>
                  <a:pt x="132" y="31"/>
                </a:cubicBezTo>
                <a:cubicBezTo>
                  <a:pt x="133" y="29"/>
                  <a:pt x="132" y="26"/>
                  <a:pt x="130" y="25"/>
                </a:cubicBezTo>
                <a:cubicBezTo>
                  <a:pt x="127" y="23"/>
                  <a:pt x="125" y="23"/>
                  <a:pt x="122" y="24"/>
                </a:cubicBezTo>
                <a:cubicBezTo>
                  <a:pt x="112" y="30"/>
                  <a:pt x="112" y="30"/>
                  <a:pt x="112" y="30"/>
                </a:cubicBezTo>
                <a:cubicBezTo>
                  <a:pt x="109" y="25"/>
                  <a:pt x="103" y="13"/>
                  <a:pt x="100" y="7"/>
                </a:cubicBezTo>
                <a:cubicBezTo>
                  <a:pt x="99" y="6"/>
                  <a:pt x="98" y="4"/>
                  <a:pt x="98" y="4"/>
                </a:cubicBezTo>
                <a:cubicBezTo>
                  <a:pt x="98" y="4"/>
                  <a:pt x="98" y="4"/>
                  <a:pt x="98" y="4"/>
                </a:cubicBezTo>
                <a:cubicBezTo>
                  <a:pt x="97" y="1"/>
                  <a:pt x="95" y="0"/>
                  <a:pt x="92" y="0"/>
                </a:cubicBezTo>
                <a:cubicBezTo>
                  <a:pt x="90" y="0"/>
                  <a:pt x="87" y="1"/>
                  <a:pt x="86" y="4"/>
                </a:cubicBezTo>
                <a:cubicBezTo>
                  <a:pt x="72" y="30"/>
                  <a:pt x="72" y="30"/>
                  <a:pt x="72" y="30"/>
                </a:cubicBezTo>
                <a:cubicBezTo>
                  <a:pt x="67" y="27"/>
                  <a:pt x="63" y="25"/>
                  <a:pt x="62" y="24"/>
                </a:cubicBezTo>
                <a:cubicBezTo>
                  <a:pt x="62" y="24"/>
                  <a:pt x="62" y="24"/>
                  <a:pt x="62" y="24"/>
                </a:cubicBezTo>
                <a:cubicBezTo>
                  <a:pt x="62" y="24"/>
                  <a:pt x="62" y="24"/>
                  <a:pt x="62" y="24"/>
                </a:cubicBezTo>
                <a:cubicBezTo>
                  <a:pt x="60" y="23"/>
                  <a:pt x="57" y="23"/>
                  <a:pt x="55" y="25"/>
                </a:cubicBezTo>
                <a:cubicBezTo>
                  <a:pt x="53" y="26"/>
                  <a:pt x="52" y="29"/>
                  <a:pt x="52" y="31"/>
                </a:cubicBezTo>
                <a:cubicBezTo>
                  <a:pt x="58" y="65"/>
                  <a:pt x="58" y="65"/>
                  <a:pt x="58" y="65"/>
                </a:cubicBezTo>
                <a:cubicBezTo>
                  <a:pt x="55" y="61"/>
                  <a:pt x="50" y="56"/>
                  <a:pt x="46" y="52"/>
                </a:cubicBezTo>
                <a:cubicBezTo>
                  <a:pt x="45" y="50"/>
                  <a:pt x="42" y="49"/>
                  <a:pt x="40" y="50"/>
                </a:cubicBezTo>
                <a:cubicBezTo>
                  <a:pt x="38" y="50"/>
                  <a:pt x="36" y="52"/>
                  <a:pt x="35" y="54"/>
                </a:cubicBezTo>
                <a:cubicBezTo>
                  <a:pt x="33" y="62"/>
                  <a:pt x="33" y="62"/>
                  <a:pt x="33" y="62"/>
                </a:cubicBezTo>
                <a:cubicBezTo>
                  <a:pt x="26" y="61"/>
                  <a:pt x="12" y="58"/>
                  <a:pt x="12" y="58"/>
                </a:cubicBezTo>
                <a:cubicBezTo>
                  <a:pt x="9" y="57"/>
                  <a:pt x="7" y="58"/>
                  <a:pt x="5" y="60"/>
                </a:cubicBezTo>
                <a:cubicBezTo>
                  <a:pt x="4" y="62"/>
                  <a:pt x="3" y="64"/>
                  <a:pt x="4" y="66"/>
                </a:cubicBezTo>
                <a:cubicBezTo>
                  <a:pt x="10" y="91"/>
                  <a:pt x="10" y="91"/>
                  <a:pt x="10" y="91"/>
                </a:cubicBezTo>
                <a:cubicBezTo>
                  <a:pt x="8" y="92"/>
                  <a:pt x="6" y="93"/>
                  <a:pt x="4" y="94"/>
                </a:cubicBezTo>
                <a:cubicBezTo>
                  <a:pt x="2" y="95"/>
                  <a:pt x="0" y="97"/>
                  <a:pt x="0" y="99"/>
                </a:cubicBezTo>
                <a:cubicBezTo>
                  <a:pt x="0" y="101"/>
                  <a:pt x="1" y="104"/>
                  <a:pt x="3" y="105"/>
                </a:cubicBezTo>
                <a:cubicBezTo>
                  <a:pt x="43" y="138"/>
                  <a:pt x="43" y="138"/>
                  <a:pt x="43" y="138"/>
                </a:cubicBezTo>
                <a:cubicBezTo>
                  <a:pt x="43" y="138"/>
                  <a:pt x="43" y="138"/>
                  <a:pt x="43" y="139"/>
                </a:cubicBezTo>
                <a:cubicBezTo>
                  <a:pt x="41" y="144"/>
                  <a:pt x="40" y="149"/>
                  <a:pt x="40" y="149"/>
                </a:cubicBezTo>
                <a:cubicBezTo>
                  <a:pt x="39" y="151"/>
                  <a:pt x="40" y="153"/>
                  <a:pt x="41" y="155"/>
                </a:cubicBezTo>
                <a:cubicBezTo>
                  <a:pt x="42" y="156"/>
                  <a:pt x="44" y="157"/>
                  <a:pt x="46" y="157"/>
                </a:cubicBezTo>
                <a:cubicBezTo>
                  <a:pt x="46" y="157"/>
                  <a:pt x="47" y="157"/>
                  <a:pt x="47" y="157"/>
                </a:cubicBezTo>
                <a:cubicBezTo>
                  <a:pt x="79" y="153"/>
                  <a:pt x="79" y="153"/>
                  <a:pt x="79" y="153"/>
                </a:cubicBezTo>
                <a:cubicBezTo>
                  <a:pt x="78" y="163"/>
                  <a:pt x="76" y="181"/>
                  <a:pt x="74" y="191"/>
                </a:cubicBezTo>
                <a:cubicBezTo>
                  <a:pt x="74" y="191"/>
                  <a:pt x="74" y="191"/>
                  <a:pt x="74" y="191"/>
                </a:cubicBezTo>
                <a:cubicBezTo>
                  <a:pt x="74" y="193"/>
                  <a:pt x="75" y="195"/>
                  <a:pt x="76" y="196"/>
                </a:cubicBezTo>
                <a:cubicBezTo>
                  <a:pt x="78" y="198"/>
                  <a:pt x="79" y="198"/>
                  <a:pt x="81" y="198"/>
                </a:cubicBezTo>
                <a:cubicBezTo>
                  <a:pt x="103" y="198"/>
                  <a:pt x="103" y="198"/>
                  <a:pt x="103" y="198"/>
                </a:cubicBezTo>
                <a:cubicBezTo>
                  <a:pt x="105" y="198"/>
                  <a:pt x="107" y="198"/>
                  <a:pt x="108" y="196"/>
                </a:cubicBezTo>
                <a:cubicBezTo>
                  <a:pt x="109" y="195"/>
                  <a:pt x="110" y="193"/>
                  <a:pt x="110" y="191"/>
                </a:cubicBezTo>
                <a:cubicBezTo>
                  <a:pt x="105" y="153"/>
                  <a:pt x="105" y="153"/>
                  <a:pt x="105" y="153"/>
                </a:cubicBezTo>
                <a:cubicBezTo>
                  <a:pt x="111" y="154"/>
                  <a:pt x="121" y="155"/>
                  <a:pt x="135" y="157"/>
                </a:cubicBezTo>
                <a:cubicBezTo>
                  <a:pt x="137" y="157"/>
                  <a:pt x="137" y="157"/>
                  <a:pt x="137" y="157"/>
                </a:cubicBezTo>
                <a:cubicBezTo>
                  <a:pt x="137" y="157"/>
                  <a:pt x="138" y="157"/>
                  <a:pt x="138" y="157"/>
                </a:cubicBezTo>
                <a:cubicBezTo>
                  <a:pt x="138" y="157"/>
                  <a:pt x="138" y="157"/>
                  <a:pt x="138" y="157"/>
                </a:cubicBezTo>
                <a:cubicBezTo>
                  <a:pt x="138" y="157"/>
                  <a:pt x="138" y="157"/>
                  <a:pt x="138" y="157"/>
                </a:cubicBezTo>
                <a:cubicBezTo>
                  <a:pt x="140" y="157"/>
                  <a:pt x="142" y="157"/>
                  <a:pt x="143" y="155"/>
                </a:cubicBezTo>
                <a:cubicBezTo>
                  <a:pt x="144" y="154"/>
                  <a:pt x="145" y="152"/>
                  <a:pt x="145" y="151"/>
                </a:cubicBezTo>
                <a:cubicBezTo>
                  <a:pt x="145" y="150"/>
                  <a:pt x="145" y="149"/>
                  <a:pt x="144" y="148"/>
                </a:cubicBezTo>
                <a:cubicBezTo>
                  <a:pt x="141" y="138"/>
                  <a:pt x="141" y="138"/>
                  <a:pt x="141" y="138"/>
                </a:cubicBezTo>
                <a:cubicBezTo>
                  <a:pt x="141" y="138"/>
                  <a:pt x="141" y="138"/>
                  <a:pt x="141" y="138"/>
                </a:cubicBezTo>
                <a:cubicBezTo>
                  <a:pt x="141" y="138"/>
                  <a:pt x="141" y="138"/>
                  <a:pt x="142" y="138"/>
                </a:cubicBezTo>
                <a:cubicBezTo>
                  <a:pt x="144" y="136"/>
                  <a:pt x="157" y="125"/>
                  <a:pt x="180" y="106"/>
                </a:cubicBezTo>
                <a:cubicBezTo>
                  <a:pt x="182" y="105"/>
                  <a:pt x="182" y="105"/>
                  <a:pt x="182" y="105"/>
                </a:cubicBezTo>
                <a:cubicBezTo>
                  <a:pt x="183" y="104"/>
                  <a:pt x="184" y="101"/>
                  <a:pt x="184" y="99"/>
                </a:cubicBezTo>
                <a:cubicBezTo>
                  <a:pt x="184" y="97"/>
                  <a:pt x="182" y="95"/>
                  <a:pt x="180" y="94"/>
                </a:cubicBezTo>
                <a:close/>
              </a:path>
            </a:pathLst>
          </a:custGeom>
          <a:solidFill>
            <a:srgbClr val="EFE9EB"/>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6" name="Freeform 548"/>
          <p:cNvSpPr>
            <a:spLocks noChangeArrowheads="1"/>
          </p:cNvSpPr>
          <p:nvPr userDrawn="1"/>
        </p:nvSpPr>
        <p:spPr bwMode="auto">
          <a:xfrm>
            <a:off x="5751512" y="2576513"/>
            <a:ext cx="754063" cy="742950"/>
          </a:xfrm>
          <a:custGeom>
            <a:avLst/>
            <a:gdLst>
              <a:gd name="T0" fmla="*/ 197 w 201"/>
              <a:gd name="T1" fmla="*/ 2 h 198"/>
              <a:gd name="T2" fmla="*/ 195 w 201"/>
              <a:gd name="T3" fmla="*/ 0 h 198"/>
              <a:gd name="T4" fmla="*/ 192 w 201"/>
              <a:gd name="T5" fmla="*/ 1 h 198"/>
              <a:gd name="T6" fmla="*/ 162 w 201"/>
              <a:gd name="T7" fmla="*/ 13 h 198"/>
              <a:gd name="T8" fmla="*/ 124 w 201"/>
              <a:gd name="T9" fmla="*/ 27 h 198"/>
              <a:gd name="T10" fmla="*/ 36 w 201"/>
              <a:gd name="T11" fmla="*/ 82 h 198"/>
              <a:gd name="T12" fmla="*/ 33 w 201"/>
              <a:gd name="T13" fmla="*/ 148 h 198"/>
              <a:gd name="T14" fmla="*/ 18 w 201"/>
              <a:gd name="T15" fmla="*/ 166 h 198"/>
              <a:gd name="T16" fmla="*/ 10 w 201"/>
              <a:gd name="T17" fmla="*/ 173 h 198"/>
              <a:gd name="T18" fmla="*/ 1 w 201"/>
              <a:gd name="T19" fmla="*/ 181 h 198"/>
              <a:gd name="T20" fmla="*/ 0 w 201"/>
              <a:gd name="T21" fmla="*/ 183 h 198"/>
              <a:gd name="T22" fmla="*/ 1 w 201"/>
              <a:gd name="T23" fmla="*/ 185 h 198"/>
              <a:gd name="T24" fmla="*/ 13 w 201"/>
              <a:gd name="T25" fmla="*/ 197 h 198"/>
              <a:gd name="T26" fmla="*/ 15 w 201"/>
              <a:gd name="T27" fmla="*/ 198 h 198"/>
              <a:gd name="T28" fmla="*/ 16 w 201"/>
              <a:gd name="T29" fmla="*/ 198 h 198"/>
              <a:gd name="T30" fmla="*/ 17 w 201"/>
              <a:gd name="T31" fmla="*/ 196 h 198"/>
              <a:gd name="T32" fmla="*/ 31 w 201"/>
              <a:gd name="T33" fmla="*/ 171 h 198"/>
              <a:gd name="T34" fmla="*/ 60 w 201"/>
              <a:gd name="T35" fmla="*/ 133 h 198"/>
              <a:gd name="T36" fmla="*/ 61 w 201"/>
              <a:gd name="T37" fmla="*/ 75 h 198"/>
              <a:gd name="T38" fmla="*/ 66 w 201"/>
              <a:gd name="T39" fmla="*/ 71 h 198"/>
              <a:gd name="T40" fmla="*/ 70 w 201"/>
              <a:gd name="T41" fmla="*/ 75 h 198"/>
              <a:gd name="T42" fmla="*/ 68 w 201"/>
              <a:gd name="T43" fmla="*/ 124 h 198"/>
              <a:gd name="T44" fmla="*/ 92 w 201"/>
              <a:gd name="T45" fmla="*/ 99 h 198"/>
              <a:gd name="T46" fmla="*/ 94 w 201"/>
              <a:gd name="T47" fmla="*/ 56 h 198"/>
              <a:gd name="T48" fmla="*/ 98 w 201"/>
              <a:gd name="T49" fmla="*/ 52 h 198"/>
              <a:gd name="T50" fmla="*/ 102 w 201"/>
              <a:gd name="T51" fmla="*/ 56 h 198"/>
              <a:gd name="T52" fmla="*/ 101 w 201"/>
              <a:gd name="T53" fmla="*/ 91 h 198"/>
              <a:gd name="T54" fmla="*/ 123 w 201"/>
              <a:gd name="T55" fmla="*/ 69 h 198"/>
              <a:gd name="T56" fmla="*/ 125 w 201"/>
              <a:gd name="T57" fmla="*/ 43 h 198"/>
              <a:gd name="T58" fmla="*/ 129 w 201"/>
              <a:gd name="T59" fmla="*/ 39 h 198"/>
              <a:gd name="T60" fmla="*/ 133 w 201"/>
              <a:gd name="T61" fmla="*/ 43 h 198"/>
              <a:gd name="T62" fmla="*/ 132 w 201"/>
              <a:gd name="T63" fmla="*/ 62 h 198"/>
              <a:gd name="T64" fmla="*/ 175 w 201"/>
              <a:gd name="T65" fmla="*/ 24 h 198"/>
              <a:gd name="T66" fmla="*/ 181 w 201"/>
              <a:gd name="T67" fmla="*/ 24 h 198"/>
              <a:gd name="T68" fmla="*/ 181 w 201"/>
              <a:gd name="T69" fmla="*/ 30 h 198"/>
              <a:gd name="T70" fmla="*/ 142 w 201"/>
              <a:gd name="T71" fmla="*/ 64 h 198"/>
              <a:gd name="T72" fmla="*/ 169 w 201"/>
              <a:gd name="T73" fmla="*/ 60 h 198"/>
              <a:gd name="T74" fmla="*/ 173 w 201"/>
              <a:gd name="T75" fmla="*/ 63 h 198"/>
              <a:gd name="T76" fmla="*/ 170 w 201"/>
              <a:gd name="T77" fmla="*/ 68 h 198"/>
              <a:gd name="T78" fmla="*/ 131 w 201"/>
              <a:gd name="T79" fmla="*/ 73 h 198"/>
              <a:gd name="T80" fmla="*/ 107 w 201"/>
              <a:gd name="T81" fmla="*/ 97 h 198"/>
              <a:gd name="T82" fmla="*/ 153 w 201"/>
              <a:gd name="T83" fmla="*/ 92 h 198"/>
              <a:gd name="T84" fmla="*/ 158 w 201"/>
              <a:gd name="T85" fmla="*/ 96 h 198"/>
              <a:gd name="T86" fmla="*/ 154 w 201"/>
              <a:gd name="T87" fmla="*/ 100 h 198"/>
              <a:gd name="T88" fmla="*/ 97 w 201"/>
              <a:gd name="T89" fmla="*/ 106 h 198"/>
              <a:gd name="T90" fmla="*/ 74 w 201"/>
              <a:gd name="T91" fmla="*/ 130 h 198"/>
              <a:gd name="T92" fmla="*/ 129 w 201"/>
              <a:gd name="T93" fmla="*/ 125 h 198"/>
              <a:gd name="T94" fmla="*/ 133 w 201"/>
              <a:gd name="T95" fmla="*/ 129 h 198"/>
              <a:gd name="T96" fmla="*/ 129 w 201"/>
              <a:gd name="T97" fmla="*/ 133 h 198"/>
              <a:gd name="T98" fmla="*/ 67 w 201"/>
              <a:gd name="T99" fmla="*/ 139 h 198"/>
              <a:gd name="T100" fmla="*/ 66 w 201"/>
              <a:gd name="T101" fmla="*/ 139 h 198"/>
              <a:gd name="T102" fmla="*/ 49 w 201"/>
              <a:gd name="T103" fmla="*/ 159 h 198"/>
              <a:gd name="T104" fmla="*/ 70 w 201"/>
              <a:gd name="T105" fmla="*/ 162 h 198"/>
              <a:gd name="T106" fmla="*/ 146 w 201"/>
              <a:gd name="T107" fmla="*/ 138 h 198"/>
              <a:gd name="T108" fmla="*/ 195 w 201"/>
              <a:gd name="T109" fmla="*/ 62 h 198"/>
              <a:gd name="T110" fmla="*/ 197 w 201"/>
              <a:gd name="T111" fmla="*/ 2 h 1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01"/>
              <a:gd name="T169" fmla="*/ 0 h 198"/>
              <a:gd name="T170" fmla="*/ 201 w 201"/>
              <a:gd name="T171" fmla="*/ 198 h 19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01" h="198">
                <a:moveTo>
                  <a:pt x="197" y="2"/>
                </a:moveTo>
                <a:cubicBezTo>
                  <a:pt x="197" y="1"/>
                  <a:pt x="196" y="0"/>
                  <a:pt x="195" y="0"/>
                </a:cubicBezTo>
                <a:cubicBezTo>
                  <a:pt x="194" y="0"/>
                  <a:pt x="193" y="0"/>
                  <a:pt x="192" y="1"/>
                </a:cubicBezTo>
                <a:cubicBezTo>
                  <a:pt x="190" y="4"/>
                  <a:pt x="176" y="9"/>
                  <a:pt x="162" y="13"/>
                </a:cubicBezTo>
                <a:cubicBezTo>
                  <a:pt x="151" y="17"/>
                  <a:pt x="137" y="21"/>
                  <a:pt x="124" y="27"/>
                </a:cubicBezTo>
                <a:cubicBezTo>
                  <a:pt x="89" y="41"/>
                  <a:pt x="53" y="58"/>
                  <a:pt x="36" y="82"/>
                </a:cubicBezTo>
                <a:cubicBezTo>
                  <a:pt x="23" y="102"/>
                  <a:pt x="21" y="135"/>
                  <a:pt x="33" y="148"/>
                </a:cubicBezTo>
                <a:cubicBezTo>
                  <a:pt x="32" y="151"/>
                  <a:pt x="25" y="159"/>
                  <a:pt x="18" y="166"/>
                </a:cubicBezTo>
                <a:cubicBezTo>
                  <a:pt x="17" y="166"/>
                  <a:pt x="13" y="169"/>
                  <a:pt x="10" y="173"/>
                </a:cubicBezTo>
                <a:cubicBezTo>
                  <a:pt x="1" y="181"/>
                  <a:pt x="1" y="181"/>
                  <a:pt x="1" y="181"/>
                </a:cubicBezTo>
                <a:cubicBezTo>
                  <a:pt x="0" y="182"/>
                  <a:pt x="0" y="182"/>
                  <a:pt x="0" y="183"/>
                </a:cubicBezTo>
                <a:cubicBezTo>
                  <a:pt x="0" y="184"/>
                  <a:pt x="0" y="185"/>
                  <a:pt x="1" y="185"/>
                </a:cubicBezTo>
                <a:cubicBezTo>
                  <a:pt x="13" y="197"/>
                  <a:pt x="13" y="197"/>
                  <a:pt x="13" y="197"/>
                </a:cubicBezTo>
                <a:cubicBezTo>
                  <a:pt x="14" y="198"/>
                  <a:pt x="14" y="198"/>
                  <a:pt x="15" y="198"/>
                </a:cubicBezTo>
                <a:cubicBezTo>
                  <a:pt x="15" y="198"/>
                  <a:pt x="15" y="198"/>
                  <a:pt x="16" y="198"/>
                </a:cubicBezTo>
                <a:cubicBezTo>
                  <a:pt x="16" y="198"/>
                  <a:pt x="17" y="197"/>
                  <a:pt x="17" y="196"/>
                </a:cubicBezTo>
                <a:cubicBezTo>
                  <a:pt x="18" y="196"/>
                  <a:pt x="23" y="181"/>
                  <a:pt x="31" y="171"/>
                </a:cubicBezTo>
                <a:cubicBezTo>
                  <a:pt x="38" y="160"/>
                  <a:pt x="48" y="147"/>
                  <a:pt x="60" y="133"/>
                </a:cubicBezTo>
                <a:cubicBezTo>
                  <a:pt x="61" y="75"/>
                  <a:pt x="61" y="75"/>
                  <a:pt x="61" y="75"/>
                </a:cubicBezTo>
                <a:cubicBezTo>
                  <a:pt x="61" y="73"/>
                  <a:pt x="63" y="71"/>
                  <a:pt x="66" y="71"/>
                </a:cubicBezTo>
                <a:cubicBezTo>
                  <a:pt x="68" y="71"/>
                  <a:pt x="70" y="73"/>
                  <a:pt x="70" y="75"/>
                </a:cubicBezTo>
                <a:cubicBezTo>
                  <a:pt x="68" y="124"/>
                  <a:pt x="68" y="124"/>
                  <a:pt x="68" y="124"/>
                </a:cubicBezTo>
                <a:cubicBezTo>
                  <a:pt x="76" y="116"/>
                  <a:pt x="84" y="107"/>
                  <a:pt x="92" y="99"/>
                </a:cubicBezTo>
                <a:cubicBezTo>
                  <a:pt x="94" y="56"/>
                  <a:pt x="94" y="56"/>
                  <a:pt x="94" y="56"/>
                </a:cubicBezTo>
                <a:cubicBezTo>
                  <a:pt x="94" y="53"/>
                  <a:pt x="96" y="51"/>
                  <a:pt x="98" y="52"/>
                </a:cubicBezTo>
                <a:cubicBezTo>
                  <a:pt x="100" y="52"/>
                  <a:pt x="102" y="54"/>
                  <a:pt x="102" y="56"/>
                </a:cubicBezTo>
                <a:cubicBezTo>
                  <a:pt x="101" y="91"/>
                  <a:pt x="101" y="91"/>
                  <a:pt x="101" y="91"/>
                </a:cubicBezTo>
                <a:cubicBezTo>
                  <a:pt x="109" y="83"/>
                  <a:pt x="116" y="76"/>
                  <a:pt x="123" y="69"/>
                </a:cubicBezTo>
                <a:cubicBezTo>
                  <a:pt x="125" y="43"/>
                  <a:pt x="125" y="43"/>
                  <a:pt x="125" y="43"/>
                </a:cubicBezTo>
                <a:cubicBezTo>
                  <a:pt x="125" y="41"/>
                  <a:pt x="127" y="39"/>
                  <a:pt x="129" y="39"/>
                </a:cubicBezTo>
                <a:cubicBezTo>
                  <a:pt x="132" y="39"/>
                  <a:pt x="133" y="41"/>
                  <a:pt x="133" y="43"/>
                </a:cubicBezTo>
                <a:cubicBezTo>
                  <a:pt x="132" y="62"/>
                  <a:pt x="132" y="62"/>
                  <a:pt x="132" y="62"/>
                </a:cubicBezTo>
                <a:cubicBezTo>
                  <a:pt x="155" y="40"/>
                  <a:pt x="173" y="25"/>
                  <a:pt x="175" y="24"/>
                </a:cubicBezTo>
                <a:cubicBezTo>
                  <a:pt x="177" y="22"/>
                  <a:pt x="180" y="23"/>
                  <a:pt x="181" y="24"/>
                </a:cubicBezTo>
                <a:cubicBezTo>
                  <a:pt x="183" y="26"/>
                  <a:pt x="182" y="29"/>
                  <a:pt x="181" y="30"/>
                </a:cubicBezTo>
                <a:cubicBezTo>
                  <a:pt x="180" y="31"/>
                  <a:pt x="164" y="44"/>
                  <a:pt x="142" y="64"/>
                </a:cubicBezTo>
                <a:cubicBezTo>
                  <a:pt x="169" y="60"/>
                  <a:pt x="169" y="60"/>
                  <a:pt x="169" y="60"/>
                </a:cubicBezTo>
                <a:cubicBezTo>
                  <a:pt x="171" y="59"/>
                  <a:pt x="173" y="61"/>
                  <a:pt x="173" y="63"/>
                </a:cubicBezTo>
                <a:cubicBezTo>
                  <a:pt x="174" y="65"/>
                  <a:pt x="172" y="67"/>
                  <a:pt x="170" y="68"/>
                </a:cubicBezTo>
                <a:cubicBezTo>
                  <a:pt x="131" y="73"/>
                  <a:pt x="131" y="73"/>
                  <a:pt x="131" y="73"/>
                </a:cubicBezTo>
                <a:cubicBezTo>
                  <a:pt x="123" y="81"/>
                  <a:pt x="115" y="88"/>
                  <a:pt x="107" y="97"/>
                </a:cubicBezTo>
                <a:cubicBezTo>
                  <a:pt x="153" y="92"/>
                  <a:pt x="153" y="92"/>
                  <a:pt x="153" y="92"/>
                </a:cubicBezTo>
                <a:cubicBezTo>
                  <a:pt x="155" y="92"/>
                  <a:pt x="157" y="93"/>
                  <a:pt x="158" y="96"/>
                </a:cubicBezTo>
                <a:cubicBezTo>
                  <a:pt x="158" y="98"/>
                  <a:pt x="156" y="100"/>
                  <a:pt x="154" y="100"/>
                </a:cubicBezTo>
                <a:cubicBezTo>
                  <a:pt x="97" y="106"/>
                  <a:pt x="97" y="106"/>
                  <a:pt x="97" y="106"/>
                </a:cubicBezTo>
                <a:cubicBezTo>
                  <a:pt x="89" y="114"/>
                  <a:pt x="82" y="122"/>
                  <a:pt x="74" y="130"/>
                </a:cubicBezTo>
                <a:cubicBezTo>
                  <a:pt x="129" y="125"/>
                  <a:pt x="129" y="125"/>
                  <a:pt x="129" y="125"/>
                </a:cubicBezTo>
                <a:cubicBezTo>
                  <a:pt x="131" y="125"/>
                  <a:pt x="133" y="126"/>
                  <a:pt x="133" y="129"/>
                </a:cubicBezTo>
                <a:cubicBezTo>
                  <a:pt x="133" y="131"/>
                  <a:pt x="132" y="133"/>
                  <a:pt x="129" y="133"/>
                </a:cubicBezTo>
                <a:cubicBezTo>
                  <a:pt x="67" y="139"/>
                  <a:pt x="67" y="139"/>
                  <a:pt x="67" y="139"/>
                </a:cubicBezTo>
                <a:cubicBezTo>
                  <a:pt x="66" y="139"/>
                  <a:pt x="66" y="139"/>
                  <a:pt x="66" y="139"/>
                </a:cubicBezTo>
                <a:cubicBezTo>
                  <a:pt x="60" y="146"/>
                  <a:pt x="54" y="153"/>
                  <a:pt x="49" y="159"/>
                </a:cubicBezTo>
                <a:cubicBezTo>
                  <a:pt x="55" y="161"/>
                  <a:pt x="62" y="162"/>
                  <a:pt x="70" y="162"/>
                </a:cubicBezTo>
                <a:cubicBezTo>
                  <a:pt x="97" y="162"/>
                  <a:pt x="128" y="152"/>
                  <a:pt x="146" y="138"/>
                </a:cubicBezTo>
                <a:cubicBezTo>
                  <a:pt x="171" y="119"/>
                  <a:pt x="188" y="92"/>
                  <a:pt x="195" y="62"/>
                </a:cubicBezTo>
                <a:cubicBezTo>
                  <a:pt x="200" y="37"/>
                  <a:pt x="201" y="17"/>
                  <a:pt x="197" y="2"/>
                </a:cubicBezTo>
                <a:close/>
              </a:path>
            </a:pathLst>
          </a:custGeom>
          <a:solidFill>
            <a:srgbClr val="EFE9EB"/>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nvGrpSpPr>
          <p:cNvPr id="17" name="Group 21"/>
          <p:cNvGrpSpPr/>
          <p:nvPr userDrawn="1"/>
        </p:nvGrpSpPr>
        <p:grpSpPr bwMode="auto">
          <a:xfrm>
            <a:off x="8910639" y="2576515"/>
            <a:ext cx="735012" cy="725487"/>
            <a:chOff x="0" y="0"/>
            <a:chExt cx="735013" cy="725488"/>
          </a:xfrm>
        </p:grpSpPr>
        <p:sp>
          <p:nvSpPr>
            <p:cNvPr id="18" name="Freeform 900"/>
            <p:cNvSpPr>
              <a:spLocks noChangeArrowheads="1"/>
            </p:cNvSpPr>
            <p:nvPr/>
          </p:nvSpPr>
          <p:spPr bwMode="auto">
            <a:xfrm>
              <a:off x="341312" y="454025"/>
              <a:ext cx="179388" cy="271463"/>
            </a:xfrm>
            <a:custGeom>
              <a:avLst/>
              <a:gdLst>
                <a:gd name="T0" fmla="*/ 42 w 48"/>
                <a:gd name="T1" fmla="*/ 42 h 72"/>
                <a:gd name="T2" fmla="*/ 35 w 48"/>
                <a:gd name="T3" fmla="*/ 48 h 72"/>
                <a:gd name="T4" fmla="*/ 24 w 48"/>
                <a:gd name="T5" fmla="*/ 59 h 72"/>
                <a:gd name="T6" fmla="*/ 13 w 48"/>
                <a:gd name="T7" fmla="*/ 48 h 72"/>
                <a:gd name="T8" fmla="*/ 13 w 48"/>
                <a:gd name="T9" fmla="*/ 0 h 72"/>
                <a:gd name="T10" fmla="*/ 0 w 48"/>
                <a:gd name="T11" fmla="*/ 0 h 72"/>
                <a:gd name="T12" fmla="*/ 0 w 48"/>
                <a:gd name="T13" fmla="*/ 48 h 72"/>
                <a:gd name="T14" fmla="*/ 24 w 48"/>
                <a:gd name="T15" fmla="*/ 72 h 72"/>
                <a:gd name="T16" fmla="*/ 48 w 48"/>
                <a:gd name="T17" fmla="*/ 48 h 72"/>
                <a:gd name="T18" fmla="*/ 42 w 48"/>
                <a:gd name="T19" fmla="*/ 4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72"/>
                <a:gd name="T32" fmla="*/ 48 w 48"/>
                <a:gd name="T33" fmla="*/ 72 h 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72">
                  <a:moveTo>
                    <a:pt x="42" y="42"/>
                  </a:moveTo>
                  <a:cubicBezTo>
                    <a:pt x="38" y="42"/>
                    <a:pt x="35" y="45"/>
                    <a:pt x="35" y="48"/>
                  </a:cubicBezTo>
                  <a:cubicBezTo>
                    <a:pt x="35" y="55"/>
                    <a:pt x="30" y="59"/>
                    <a:pt x="24" y="59"/>
                  </a:cubicBezTo>
                  <a:cubicBezTo>
                    <a:pt x="18" y="59"/>
                    <a:pt x="13" y="55"/>
                    <a:pt x="13" y="48"/>
                  </a:cubicBezTo>
                  <a:cubicBezTo>
                    <a:pt x="13" y="0"/>
                    <a:pt x="13" y="0"/>
                    <a:pt x="13" y="0"/>
                  </a:cubicBezTo>
                  <a:cubicBezTo>
                    <a:pt x="0" y="0"/>
                    <a:pt x="0" y="0"/>
                    <a:pt x="0" y="0"/>
                  </a:cubicBezTo>
                  <a:cubicBezTo>
                    <a:pt x="0" y="48"/>
                    <a:pt x="0" y="48"/>
                    <a:pt x="0" y="48"/>
                  </a:cubicBezTo>
                  <a:cubicBezTo>
                    <a:pt x="0" y="62"/>
                    <a:pt x="11" y="72"/>
                    <a:pt x="24" y="72"/>
                  </a:cubicBezTo>
                  <a:cubicBezTo>
                    <a:pt x="38" y="72"/>
                    <a:pt x="48" y="62"/>
                    <a:pt x="48" y="48"/>
                  </a:cubicBezTo>
                  <a:cubicBezTo>
                    <a:pt x="48" y="45"/>
                    <a:pt x="45" y="42"/>
                    <a:pt x="42" y="42"/>
                  </a:cubicBezTo>
                  <a:close/>
                </a:path>
              </a:pathLst>
            </a:custGeom>
            <a:solidFill>
              <a:srgbClr val="EFE9EB"/>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9" name="Freeform 901"/>
            <p:cNvSpPr>
              <a:spLocks noChangeArrowheads="1"/>
            </p:cNvSpPr>
            <p:nvPr/>
          </p:nvSpPr>
          <p:spPr bwMode="auto">
            <a:xfrm>
              <a:off x="0" y="0"/>
              <a:ext cx="735013" cy="409575"/>
            </a:xfrm>
            <a:custGeom>
              <a:avLst/>
              <a:gdLst>
                <a:gd name="T0" fmla="*/ 196 w 196"/>
                <a:gd name="T1" fmla="*/ 102 h 109"/>
                <a:gd name="T2" fmla="*/ 104 w 196"/>
                <a:gd name="T3" fmla="*/ 15 h 109"/>
                <a:gd name="T4" fmla="*/ 104 w 196"/>
                <a:gd name="T5" fmla="*/ 6 h 109"/>
                <a:gd name="T6" fmla="*/ 98 w 196"/>
                <a:gd name="T7" fmla="*/ 0 h 109"/>
                <a:gd name="T8" fmla="*/ 91 w 196"/>
                <a:gd name="T9" fmla="*/ 6 h 109"/>
                <a:gd name="T10" fmla="*/ 91 w 196"/>
                <a:gd name="T11" fmla="*/ 15 h 109"/>
                <a:gd name="T12" fmla="*/ 0 w 196"/>
                <a:gd name="T13" fmla="*/ 102 h 109"/>
                <a:gd name="T14" fmla="*/ 6 w 196"/>
                <a:gd name="T15" fmla="*/ 109 h 109"/>
                <a:gd name="T16" fmla="*/ 8 w 196"/>
                <a:gd name="T17" fmla="*/ 109 h 109"/>
                <a:gd name="T18" fmla="*/ 14 w 196"/>
                <a:gd name="T19" fmla="*/ 105 h 109"/>
                <a:gd name="T20" fmla="*/ 29 w 196"/>
                <a:gd name="T21" fmla="*/ 93 h 109"/>
                <a:gd name="T22" fmla="*/ 45 w 196"/>
                <a:gd name="T23" fmla="*/ 105 h 109"/>
                <a:gd name="T24" fmla="*/ 51 w 196"/>
                <a:gd name="T25" fmla="*/ 109 h 109"/>
                <a:gd name="T26" fmla="*/ 54 w 196"/>
                <a:gd name="T27" fmla="*/ 109 h 109"/>
                <a:gd name="T28" fmla="*/ 60 w 196"/>
                <a:gd name="T29" fmla="*/ 105 h 109"/>
                <a:gd name="T30" fmla="*/ 75 w 196"/>
                <a:gd name="T31" fmla="*/ 93 h 109"/>
                <a:gd name="T32" fmla="*/ 91 w 196"/>
                <a:gd name="T33" fmla="*/ 105 h 109"/>
                <a:gd name="T34" fmla="*/ 97 w 196"/>
                <a:gd name="T35" fmla="*/ 109 h 109"/>
                <a:gd name="T36" fmla="*/ 99 w 196"/>
                <a:gd name="T37" fmla="*/ 109 h 109"/>
                <a:gd name="T38" fmla="*/ 105 w 196"/>
                <a:gd name="T39" fmla="*/ 105 h 109"/>
                <a:gd name="T40" fmla="*/ 120 w 196"/>
                <a:gd name="T41" fmla="*/ 93 h 109"/>
                <a:gd name="T42" fmla="*/ 136 w 196"/>
                <a:gd name="T43" fmla="*/ 105 h 109"/>
                <a:gd name="T44" fmla="*/ 142 w 196"/>
                <a:gd name="T45" fmla="*/ 109 h 109"/>
                <a:gd name="T46" fmla="*/ 145 w 196"/>
                <a:gd name="T47" fmla="*/ 109 h 109"/>
                <a:gd name="T48" fmla="*/ 151 w 196"/>
                <a:gd name="T49" fmla="*/ 105 h 109"/>
                <a:gd name="T50" fmla="*/ 166 w 196"/>
                <a:gd name="T51" fmla="*/ 93 h 109"/>
                <a:gd name="T52" fmla="*/ 182 w 196"/>
                <a:gd name="T53" fmla="*/ 105 h 109"/>
                <a:gd name="T54" fmla="*/ 188 w 196"/>
                <a:gd name="T55" fmla="*/ 109 h 109"/>
                <a:gd name="T56" fmla="*/ 190 w 196"/>
                <a:gd name="T57" fmla="*/ 109 h 109"/>
                <a:gd name="T58" fmla="*/ 190 w 196"/>
                <a:gd name="T59" fmla="*/ 109 h 109"/>
                <a:gd name="T60" fmla="*/ 196 w 196"/>
                <a:gd name="T61" fmla="*/ 102 h 109"/>
                <a:gd name="T62" fmla="*/ 196 w 196"/>
                <a:gd name="T63" fmla="*/ 102 h 10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6"/>
                <a:gd name="T97" fmla="*/ 0 h 109"/>
                <a:gd name="T98" fmla="*/ 196 w 196"/>
                <a:gd name="T99" fmla="*/ 109 h 10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6" h="109">
                  <a:moveTo>
                    <a:pt x="196" y="102"/>
                  </a:moveTo>
                  <a:cubicBezTo>
                    <a:pt x="196" y="55"/>
                    <a:pt x="155" y="18"/>
                    <a:pt x="104" y="15"/>
                  </a:cubicBezTo>
                  <a:cubicBezTo>
                    <a:pt x="104" y="6"/>
                    <a:pt x="104" y="6"/>
                    <a:pt x="104" y="6"/>
                  </a:cubicBezTo>
                  <a:cubicBezTo>
                    <a:pt x="104" y="3"/>
                    <a:pt x="101" y="0"/>
                    <a:pt x="98" y="0"/>
                  </a:cubicBezTo>
                  <a:cubicBezTo>
                    <a:pt x="94" y="0"/>
                    <a:pt x="91" y="3"/>
                    <a:pt x="91" y="6"/>
                  </a:cubicBezTo>
                  <a:cubicBezTo>
                    <a:pt x="91" y="15"/>
                    <a:pt x="91" y="15"/>
                    <a:pt x="91" y="15"/>
                  </a:cubicBezTo>
                  <a:cubicBezTo>
                    <a:pt x="40" y="18"/>
                    <a:pt x="0" y="56"/>
                    <a:pt x="0" y="102"/>
                  </a:cubicBezTo>
                  <a:cubicBezTo>
                    <a:pt x="0" y="106"/>
                    <a:pt x="3" y="109"/>
                    <a:pt x="6" y="109"/>
                  </a:cubicBezTo>
                  <a:cubicBezTo>
                    <a:pt x="8" y="109"/>
                    <a:pt x="8" y="109"/>
                    <a:pt x="8" y="109"/>
                  </a:cubicBezTo>
                  <a:cubicBezTo>
                    <a:pt x="10" y="109"/>
                    <a:pt x="13" y="107"/>
                    <a:pt x="14" y="105"/>
                  </a:cubicBezTo>
                  <a:cubicBezTo>
                    <a:pt x="16" y="98"/>
                    <a:pt x="22" y="93"/>
                    <a:pt x="29" y="93"/>
                  </a:cubicBezTo>
                  <a:cubicBezTo>
                    <a:pt x="36" y="93"/>
                    <a:pt x="43" y="98"/>
                    <a:pt x="45" y="105"/>
                  </a:cubicBezTo>
                  <a:cubicBezTo>
                    <a:pt x="46" y="107"/>
                    <a:pt x="48" y="109"/>
                    <a:pt x="51" y="109"/>
                  </a:cubicBezTo>
                  <a:cubicBezTo>
                    <a:pt x="54" y="109"/>
                    <a:pt x="54" y="109"/>
                    <a:pt x="54" y="109"/>
                  </a:cubicBezTo>
                  <a:cubicBezTo>
                    <a:pt x="56" y="109"/>
                    <a:pt x="59" y="107"/>
                    <a:pt x="60" y="105"/>
                  </a:cubicBezTo>
                  <a:cubicBezTo>
                    <a:pt x="62" y="98"/>
                    <a:pt x="68" y="93"/>
                    <a:pt x="75" y="93"/>
                  </a:cubicBezTo>
                  <a:cubicBezTo>
                    <a:pt x="82" y="93"/>
                    <a:pt x="89" y="98"/>
                    <a:pt x="91" y="105"/>
                  </a:cubicBezTo>
                  <a:cubicBezTo>
                    <a:pt x="92" y="107"/>
                    <a:pt x="94" y="109"/>
                    <a:pt x="97" y="109"/>
                  </a:cubicBezTo>
                  <a:cubicBezTo>
                    <a:pt x="99" y="109"/>
                    <a:pt x="99" y="109"/>
                    <a:pt x="99" y="109"/>
                  </a:cubicBezTo>
                  <a:cubicBezTo>
                    <a:pt x="101" y="109"/>
                    <a:pt x="104" y="107"/>
                    <a:pt x="105" y="105"/>
                  </a:cubicBezTo>
                  <a:cubicBezTo>
                    <a:pt x="107" y="98"/>
                    <a:pt x="113" y="93"/>
                    <a:pt x="120" y="93"/>
                  </a:cubicBezTo>
                  <a:cubicBezTo>
                    <a:pt x="127" y="93"/>
                    <a:pt x="134" y="98"/>
                    <a:pt x="136" y="105"/>
                  </a:cubicBezTo>
                  <a:cubicBezTo>
                    <a:pt x="137" y="107"/>
                    <a:pt x="139" y="109"/>
                    <a:pt x="142" y="109"/>
                  </a:cubicBezTo>
                  <a:cubicBezTo>
                    <a:pt x="145" y="109"/>
                    <a:pt x="145" y="109"/>
                    <a:pt x="145" y="109"/>
                  </a:cubicBezTo>
                  <a:cubicBezTo>
                    <a:pt x="147" y="109"/>
                    <a:pt x="150" y="107"/>
                    <a:pt x="151" y="105"/>
                  </a:cubicBezTo>
                  <a:cubicBezTo>
                    <a:pt x="153" y="98"/>
                    <a:pt x="159" y="93"/>
                    <a:pt x="166" y="93"/>
                  </a:cubicBezTo>
                  <a:cubicBezTo>
                    <a:pt x="173" y="93"/>
                    <a:pt x="180" y="98"/>
                    <a:pt x="182" y="105"/>
                  </a:cubicBezTo>
                  <a:cubicBezTo>
                    <a:pt x="183" y="107"/>
                    <a:pt x="185" y="109"/>
                    <a:pt x="188" y="109"/>
                  </a:cubicBezTo>
                  <a:cubicBezTo>
                    <a:pt x="190" y="109"/>
                    <a:pt x="190" y="109"/>
                    <a:pt x="190" y="109"/>
                  </a:cubicBezTo>
                  <a:cubicBezTo>
                    <a:pt x="190" y="109"/>
                    <a:pt x="190" y="109"/>
                    <a:pt x="190" y="109"/>
                  </a:cubicBezTo>
                  <a:cubicBezTo>
                    <a:pt x="194" y="109"/>
                    <a:pt x="196" y="106"/>
                    <a:pt x="196" y="102"/>
                  </a:cubicBezTo>
                  <a:cubicBezTo>
                    <a:pt x="196" y="102"/>
                    <a:pt x="196" y="102"/>
                    <a:pt x="196" y="102"/>
                  </a:cubicBezTo>
                  <a:close/>
                </a:path>
              </a:pathLst>
            </a:custGeom>
            <a:solidFill>
              <a:srgbClr val="EFE9EB"/>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23" name="组合 22"/>
          <p:cNvGrpSpPr/>
          <p:nvPr userDrawn="1"/>
        </p:nvGrpSpPr>
        <p:grpSpPr>
          <a:xfrm>
            <a:off x="-45" y="198986"/>
            <a:ext cx="660445" cy="798770"/>
            <a:chOff x="-45" y="198986"/>
            <a:chExt cx="660445" cy="798770"/>
          </a:xfrm>
        </p:grpSpPr>
        <p:sp>
          <p:nvSpPr>
            <p:cNvPr id="24" name="矩形 23"/>
            <p:cNvSpPr/>
            <p:nvPr userDrawn="1"/>
          </p:nvSpPr>
          <p:spPr>
            <a:xfrm>
              <a:off x="0" y="198986"/>
              <a:ext cx="660400" cy="7987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a:off x="-45" y="205433"/>
              <a:ext cx="508046" cy="6606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3" hasCustomPrompt="1"/>
          </p:nvPr>
        </p:nvSpPr>
        <p:spPr>
          <a:xfrm>
            <a:off x="1582058" y="1741488"/>
            <a:ext cx="2804887" cy="546100"/>
          </a:xfr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sz="2000" b="0" dirty="0">
                <a:solidFill>
                  <a:schemeClr val="bg1"/>
                </a:solidFill>
              </a:rPr>
              <a:t>LOREM</a:t>
            </a:r>
            <a:r>
              <a:rPr lang="en-US" altLang="zh-CN" sz="2000" b="0" baseline="0" dirty="0">
                <a:solidFill>
                  <a:schemeClr val="bg1"/>
                </a:solidFill>
              </a:rPr>
              <a:t> IPSUM</a:t>
            </a:r>
            <a:endParaRPr lang="zh-CN" altLang="en-US" sz="2000" b="0" dirty="0">
              <a:solidFill>
                <a:schemeClr val="bg1"/>
              </a:solidFill>
            </a:endParaRPr>
          </a:p>
        </p:txBody>
      </p:sp>
      <p:sp>
        <p:nvSpPr>
          <p:cNvPr id="34" name="文本占位符 33"/>
          <p:cNvSpPr>
            <a:spLocks noGrp="1"/>
          </p:cNvSpPr>
          <p:nvPr>
            <p:ph type="body" sz="quarter" idx="14"/>
          </p:nvPr>
        </p:nvSpPr>
        <p:spPr>
          <a:xfrm>
            <a:off x="1749427" y="3391221"/>
            <a:ext cx="2471508" cy="1876425"/>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5" name="文本占位符 30"/>
          <p:cNvSpPr>
            <a:spLocks noGrp="1"/>
          </p:cNvSpPr>
          <p:nvPr>
            <p:ph type="body" sz="quarter" idx="15" hasCustomPrompt="1"/>
          </p:nvPr>
        </p:nvSpPr>
        <p:spPr>
          <a:xfrm>
            <a:off x="4737326" y="1741488"/>
            <a:ext cx="2804887" cy="546100"/>
          </a:xfr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sz="2000" b="0" dirty="0">
                <a:solidFill>
                  <a:schemeClr val="bg1"/>
                </a:solidFill>
              </a:rPr>
              <a:t>LOREM</a:t>
            </a:r>
            <a:r>
              <a:rPr lang="en-US" altLang="zh-CN" sz="2000" b="0" baseline="0" dirty="0">
                <a:solidFill>
                  <a:schemeClr val="bg1"/>
                </a:solidFill>
              </a:rPr>
              <a:t> IPSUM</a:t>
            </a:r>
            <a:endParaRPr lang="zh-CN" altLang="en-US" sz="2000" b="0" dirty="0">
              <a:solidFill>
                <a:schemeClr val="bg1"/>
              </a:solidFill>
            </a:endParaRPr>
          </a:p>
        </p:txBody>
      </p:sp>
      <p:sp>
        <p:nvSpPr>
          <p:cNvPr id="36" name="文本占位符 33"/>
          <p:cNvSpPr>
            <a:spLocks noGrp="1"/>
          </p:cNvSpPr>
          <p:nvPr>
            <p:ph type="body" sz="quarter" idx="16"/>
          </p:nvPr>
        </p:nvSpPr>
        <p:spPr>
          <a:xfrm>
            <a:off x="4904695" y="3391221"/>
            <a:ext cx="2471508" cy="1876425"/>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7" name="文本占位符 30"/>
          <p:cNvSpPr>
            <a:spLocks noGrp="1"/>
          </p:cNvSpPr>
          <p:nvPr>
            <p:ph type="body" sz="quarter" idx="17" hasCustomPrompt="1"/>
          </p:nvPr>
        </p:nvSpPr>
        <p:spPr>
          <a:xfrm>
            <a:off x="7874227" y="1741488"/>
            <a:ext cx="2804887" cy="546100"/>
          </a:xfr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sz="2000" b="0" dirty="0">
                <a:solidFill>
                  <a:schemeClr val="bg1"/>
                </a:solidFill>
              </a:rPr>
              <a:t>LOREM</a:t>
            </a:r>
            <a:r>
              <a:rPr lang="en-US" altLang="zh-CN" sz="2000" b="0" baseline="0" dirty="0">
                <a:solidFill>
                  <a:schemeClr val="bg1"/>
                </a:solidFill>
              </a:rPr>
              <a:t> IPSUM</a:t>
            </a:r>
            <a:endParaRPr lang="zh-CN" altLang="en-US" sz="2000" b="0" dirty="0">
              <a:solidFill>
                <a:schemeClr val="bg1"/>
              </a:solidFill>
            </a:endParaRPr>
          </a:p>
        </p:txBody>
      </p:sp>
      <p:sp>
        <p:nvSpPr>
          <p:cNvPr id="38" name="文本占位符 33"/>
          <p:cNvSpPr>
            <a:spLocks noGrp="1"/>
          </p:cNvSpPr>
          <p:nvPr>
            <p:ph type="body" sz="quarter" idx="18"/>
          </p:nvPr>
        </p:nvSpPr>
        <p:spPr>
          <a:xfrm>
            <a:off x="8041598" y="3391221"/>
            <a:ext cx="2471508" cy="1876425"/>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ppt_y</p:attrName>
                                        </p:attrNameLst>
                                      </p:cBhvr>
                                      <p:tavLst>
                                        <p:tav tm="0">
                                          <p:val>
                                            <p:strVal val="#ppt_y+#ppt_h*1.125000"/>
                                          </p:val>
                                        </p:tav>
                                        <p:tav tm="100000">
                                          <p:val>
                                            <p:strVal val="#ppt_y"/>
                                          </p:val>
                                        </p:tav>
                                      </p:tavLst>
                                    </p:anim>
                                    <p:animEffect transition="in" filter="wipe(up)">
                                      <p:cBhvr>
                                        <p:cTn id="23" dur="500"/>
                                        <p:tgtEl>
                                          <p:spTgt spid="9"/>
                                        </p:tgtEl>
                                      </p:cBhvr>
                                    </p:animEffect>
                                  </p:childTnLst>
                                </p:cTn>
                              </p:par>
                            </p:childTnLst>
                          </p:cTn>
                        </p:par>
                        <p:par>
                          <p:cTn id="24" fill="hold">
                            <p:stCondLst>
                              <p:cond delay="2000"/>
                            </p:stCondLst>
                            <p:childTnLst>
                              <p:par>
                                <p:cTn id="25" presetID="12" presetClass="entr" presetSubtype="1"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p:tgtEl>
                                          <p:spTgt spid="15"/>
                                        </p:tgtEl>
                                        <p:attrNameLst>
                                          <p:attrName>ppt_y</p:attrName>
                                        </p:attrNameLst>
                                      </p:cBhvr>
                                      <p:tavLst>
                                        <p:tav tm="0">
                                          <p:val>
                                            <p:strVal val="#ppt_y-#ppt_h*1.125000"/>
                                          </p:val>
                                        </p:tav>
                                        <p:tav tm="100000">
                                          <p:val>
                                            <p:strVal val="#ppt_y"/>
                                          </p:val>
                                        </p:tav>
                                      </p:tavLst>
                                    </p:anim>
                                    <p:animEffect transition="in" filter="wipe(down)">
                                      <p:cBhvr>
                                        <p:cTn id="28" dur="500"/>
                                        <p:tgtEl>
                                          <p:spTgt spid="15"/>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31">
                                            <p:txEl>
                                              <p:pRg st="0" end="0"/>
                                            </p:txEl>
                                          </p:spTgt>
                                        </p:tgtEl>
                                        <p:attrNameLst>
                                          <p:attrName>style.visibility</p:attrName>
                                        </p:attrNameLst>
                                      </p:cBhvr>
                                      <p:to>
                                        <p:strVal val="visible"/>
                                      </p:to>
                                    </p:set>
                                    <p:anim calcmode="lin" valueType="num">
                                      <p:cBhvr additive="base">
                                        <p:cTn id="31" dur="500"/>
                                        <p:tgtEl>
                                          <p:spTgt spid="31">
                                            <p:txEl>
                                              <p:pRg st="0" end="0"/>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1">
                                            <p:txEl>
                                              <p:pRg st="0" end="0"/>
                                            </p:txEl>
                                          </p:spTgt>
                                        </p:tgtEl>
                                      </p:cBhvr>
                                    </p:animEffect>
                                  </p:childTnLst>
                                </p:cTn>
                              </p:par>
                            </p:childTnLst>
                          </p:cTn>
                        </p:par>
                        <p:par>
                          <p:cTn id="33" fill="hold">
                            <p:stCondLst>
                              <p:cond delay="2500"/>
                            </p:stCondLst>
                            <p:childTnLst>
                              <p:par>
                                <p:cTn id="34" presetID="12" presetClass="entr" presetSubtype="4" fill="hold" grpId="0" nodeType="afterEffect">
                                  <p:stCondLst>
                                    <p:cond delay="0"/>
                                  </p:stCondLst>
                                  <p:childTnLst>
                                    <p:set>
                                      <p:cBhvr>
                                        <p:cTn id="35" dur="1" fill="hold">
                                          <p:stCondLst>
                                            <p:cond delay="0"/>
                                          </p:stCondLst>
                                        </p:cTn>
                                        <p:tgtEl>
                                          <p:spTgt spid="34">
                                            <p:txEl>
                                              <p:pRg st="0" end="0"/>
                                            </p:txEl>
                                          </p:spTgt>
                                        </p:tgtEl>
                                        <p:attrNameLst>
                                          <p:attrName>style.visibility</p:attrName>
                                        </p:attrNameLst>
                                      </p:cBhvr>
                                      <p:to>
                                        <p:strVal val="visible"/>
                                      </p:to>
                                    </p:set>
                                    <p:anim calcmode="lin" valueType="num">
                                      <p:cBhvr additive="base">
                                        <p:cTn id="36" dur="500"/>
                                        <p:tgtEl>
                                          <p:spTgt spid="34">
                                            <p:txEl>
                                              <p:pRg st="0" end="0"/>
                                            </p:txEl>
                                          </p:spTgt>
                                        </p:tgtEl>
                                        <p:attrNameLst>
                                          <p:attrName>ppt_y</p:attrName>
                                        </p:attrNameLst>
                                      </p:cBhvr>
                                      <p:tavLst>
                                        <p:tav tm="0">
                                          <p:val>
                                            <p:strVal val="#ppt_y+#ppt_h*1.125000"/>
                                          </p:val>
                                        </p:tav>
                                        <p:tav tm="100000">
                                          <p:val>
                                            <p:strVal val="#ppt_y"/>
                                          </p:val>
                                        </p:tav>
                                      </p:tavLst>
                                    </p:anim>
                                    <p:animEffect transition="in" filter="wipe(up)">
                                      <p:cBhvr>
                                        <p:cTn id="37" dur="500"/>
                                        <p:tgtEl>
                                          <p:spTgt spid="34">
                                            <p:txEl>
                                              <p:pRg st="0" end="0"/>
                                            </p:txEl>
                                          </p:spTgt>
                                        </p:tgtEl>
                                      </p:cBhvr>
                                    </p:animEffect>
                                  </p:childTnLst>
                                </p:cTn>
                              </p:par>
                            </p:childTnLst>
                          </p:cTn>
                        </p:par>
                        <p:par>
                          <p:cTn id="38" fill="hold">
                            <p:stCondLst>
                              <p:cond delay="3000"/>
                            </p:stCondLst>
                            <p:childTnLst>
                              <p:par>
                                <p:cTn id="39" presetID="12" presetClass="entr" presetSubtype="4" fill="hold" grpId="0" nodeType="afterEffect">
                                  <p:stCondLst>
                                    <p:cond delay="0"/>
                                  </p:stCondLst>
                                  <p:childTnLst>
                                    <p:set>
                                      <p:cBhvr>
                                        <p:cTn id="40" dur="1" fill="hold">
                                          <p:stCondLst>
                                            <p:cond delay="0"/>
                                          </p:stCondLst>
                                        </p:cTn>
                                        <p:tgtEl>
                                          <p:spTgt spid="34">
                                            <p:txEl>
                                              <p:pRg st="1" end="1"/>
                                            </p:txEl>
                                          </p:spTgt>
                                        </p:tgtEl>
                                        <p:attrNameLst>
                                          <p:attrName>style.visibility</p:attrName>
                                        </p:attrNameLst>
                                      </p:cBhvr>
                                      <p:to>
                                        <p:strVal val="visible"/>
                                      </p:to>
                                    </p:set>
                                    <p:anim calcmode="lin" valueType="num">
                                      <p:cBhvr additive="base">
                                        <p:cTn id="41" dur="500"/>
                                        <p:tgtEl>
                                          <p:spTgt spid="34">
                                            <p:txEl>
                                              <p:pRg st="1" end="1"/>
                                            </p:txEl>
                                          </p:spTgt>
                                        </p:tgtEl>
                                        <p:attrNameLst>
                                          <p:attrName>ppt_y</p:attrName>
                                        </p:attrNameLst>
                                      </p:cBhvr>
                                      <p:tavLst>
                                        <p:tav tm="0">
                                          <p:val>
                                            <p:strVal val="#ppt_y+#ppt_h*1.125000"/>
                                          </p:val>
                                        </p:tav>
                                        <p:tav tm="100000">
                                          <p:val>
                                            <p:strVal val="#ppt_y"/>
                                          </p:val>
                                        </p:tav>
                                      </p:tavLst>
                                    </p:anim>
                                    <p:animEffect transition="in" filter="wipe(up)">
                                      <p:cBhvr>
                                        <p:cTn id="42" dur="500"/>
                                        <p:tgtEl>
                                          <p:spTgt spid="34">
                                            <p:txEl>
                                              <p:pRg st="1" end="1"/>
                                            </p:txEl>
                                          </p:spTgt>
                                        </p:tgtEl>
                                      </p:cBhvr>
                                    </p:animEffect>
                                  </p:childTnLst>
                                </p:cTn>
                              </p:par>
                            </p:childTnLst>
                          </p:cTn>
                        </p:par>
                        <p:par>
                          <p:cTn id="43" fill="hold">
                            <p:stCondLst>
                              <p:cond delay="3500"/>
                            </p:stCondLst>
                            <p:childTnLst>
                              <p:par>
                                <p:cTn id="44" presetID="12" presetClass="entr" presetSubtype="4" fill="hold" grpId="0" nodeType="afterEffect">
                                  <p:stCondLst>
                                    <p:cond delay="0"/>
                                  </p:stCondLst>
                                  <p:childTnLst>
                                    <p:set>
                                      <p:cBhvr>
                                        <p:cTn id="45" dur="1" fill="hold">
                                          <p:stCondLst>
                                            <p:cond delay="0"/>
                                          </p:stCondLst>
                                        </p:cTn>
                                        <p:tgtEl>
                                          <p:spTgt spid="34">
                                            <p:txEl>
                                              <p:pRg st="2" end="2"/>
                                            </p:txEl>
                                          </p:spTgt>
                                        </p:tgtEl>
                                        <p:attrNameLst>
                                          <p:attrName>style.visibility</p:attrName>
                                        </p:attrNameLst>
                                      </p:cBhvr>
                                      <p:to>
                                        <p:strVal val="visible"/>
                                      </p:to>
                                    </p:set>
                                    <p:anim calcmode="lin" valueType="num">
                                      <p:cBhvr additive="base">
                                        <p:cTn id="46" dur="500"/>
                                        <p:tgtEl>
                                          <p:spTgt spid="34">
                                            <p:txEl>
                                              <p:pRg st="2" end="2"/>
                                            </p:txEl>
                                          </p:spTgt>
                                        </p:tgtEl>
                                        <p:attrNameLst>
                                          <p:attrName>ppt_y</p:attrName>
                                        </p:attrNameLst>
                                      </p:cBhvr>
                                      <p:tavLst>
                                        <p:tav tm="0">
                                          <p:val>
                                            <p:strVal val="#ppt_y+#ppt_h*1.125000"/>
                                          </p:val>
                                        </p:tav>
                                        <p:tav tm="100000">
                                          <p:val>
                                            <p:strVal val="#ppt_y"/>
                                          </p:val>
                                        </p:tav>
                                      </p:tavLst>
                                    </p:anim>
                                    <p:animEffect transition="in" filter="wipe(up)">
                                      <p:cBhvr>
                                        <p:cTn id="47" dur="500"/>
                                        <p:tgtEl>
                                          <p:spTgt spid="34">
                                            <p:txEl>
                                              <p:pRg st="2" end="2"/>
                                            </p:txEl>
                                          </p:spTgt>
                                        </p:tgtEl>
                                      </p:cBhvr>
                                    </p:animEffect>
                                  </p:childTnLst>
                                </p:cTn>
                              </p:par>
                            </p:childTnLst>
                          </p:cTn>
                        </p:par>
                        <p:par>
                          <p:cTn id="48" fill="hold">
                            <p:stCondLst>
                              <p:cond delay="4000"/>
                            </p:stCondLst>
                            <p:childTnLst>
                              <p:par>
                                <p:cTn id="49" presetID="12" presetClass="entr" presetSubtype="4" fill="hold" grpId="0" nodeType="afterEffect">
                                  <p:stCondLst>
                                    <p:cond delay="0"/>
                                  </p:stCondLst>
                                  <p:childTnLst>
                                    <p:set>
                                      <p:cBhvr>
                                        <p:cTn id="50" dur="1" fill="hold">
                                          <p:stCondLst>
                                            <p:cond delay="0"/>
                                          </p:stCondLst>
                                        </p:cTn>
                                        <p:tgtEl>
                                          <p:spTgt spid="34">
                                            <p:txEl>
                                              <p:pRg st="3" end="3"/>
                                            </p:txEl>
                                          </p:spTgt>
                                        </p:tgtEl>
                                        <p:attrNameLst>
                                          <p:attrName>style.visibility</p:attrName>
                                        </p:attrNameLst>
                                      </p:cBhvr>
                                      <p:to>
                                        <p:strVal val="visible"/>
                                      </p:to>
                                    </p:set>
                                    <p:anim calcmode="lin" valueType="num">
                                      <p:cBhvr additive="base">
                                        <p:cTn id="51" dur="500"/>
                                        <p:tgtEl>
                                          <p:spTgt spid="34">
                                            <p:txEl>
                                              <p:pRg st="3" end="3"/>
                                            </p:txEl>
                                          </p:spTgt>
                                        </p:tgtEl>
                                        <p:attrNameLst>
                                          <p:attrName>ppt_y</p:attrName>
                                        </p:attrNameLst>
                                      </p:cBhvr>
                                      <p:tavLst>
                                        <p:tav tm="0">
                                          <p:val>
                                            <p:strVal val="#ppt_y+#ppt_h*1.125000"/>
                                          </p:val>
                                        </p:tav>
                                        <p:tav tm="100000">
                                          <p:val>
                                            <p:strVal val="#ppt_y"/>
                                          </p:val>
                                        </p:tav>
                                      </p:tavLst>
                                    </p:anim>
                                    <p:animEffect transition="in" filter="wipe(up)">
                                      <p:cBhvr>
                                        <p:cTn id="52" dur="500"/>
                                        <p:tgtEl>
                                          <p:spTgt spid="34">
                                            <p:txEl>
                                              <p:pRg st="3" end="3"/>
                                            </p:txEl>
                                          </p:spTgt>
                                        </p:tgtEl>
                                      </p:cBhvr>
                                    </p:animEffect>
                                  </p:childTnLst>
                                </p:cTn>
                              </p:par>
                            </p:childTnLst>
                          </p:cTn>
                        </p:par>
                        <p:par>
                          <p:cTn id="53" fill="hold">
                            <p:stCondLst>
                              <p:cond delay="4500"/>
                            </p:stCondLst>
                            <p:childTnLst>
                              <p:par>
                                <p:cTn id="54" presetID="12" presetClass="entr" presetSubtype="4" fill="hold" grpId="0" nodeType="afterEffect">
                                  <p:stCondLst>
                                    <p:cond delay="0"/>
                                  </p:stCondLst>
                                  <p:childTnLst>
                                    <p:set>
                                      <p:cBhvr>
                                        <p:cTn id="55" dur="1" fill="hold">
                                          <p:stCondLst>
                                            <p:cond delay="0"/>
                                          </p:stCondLst>
                                        </p:cTn>
                                        <p:tgtEl>
                                          <p:spTgt spid="34">
                                            <p:txEl>
                                              <p:pRg st="4" end="4"/>
                                            </p:txEl>
                                          </p:spTgt>
                                        </p:tgtEl>
                                        <p:attrNameLst>
                                          <p:attrName>style.visibility</p:attrName>
                                        </p:attrNameLst>
                                      </p:cBhvr>
                                      <p:to>
                                        <p:strVal val="visible"/>
                                      </p:to>
                                    </p:set>
                                    <p:anim calcmode="lin" valueType="num">
                                      <p:cBhvr additive="base">
                                        <p:cTn id="56" dur="500"/>
                                        <p:tgtEl>
                                          <p:spTgt spid="34">
                                            <p:txEl>
                                              <p:pRg st="4" end="4"/>
                                            </p:txEl>
                                          </p:spTgt>
                                        </p:tgtEl>
                                        <p:attrNameLst>
                                          <p:attrName>ppt_y</p:attrName>
                                        </p:attrNameLst>
                                      </p:cBhvr>
                                      <p:tavLst>
                                        <p:tav tm="0">
                                          <p:val>
                                            <p:strVal val="#ppt_y+#ppt_h*1.125000"/>
                                          </p:val>
                                        </p:tav>
                                        <p:tav tm="100000">
                                          <p:val>
                                            <p:strVal val="#ppt_y"/>
                                          </p:val>
                                        </p:tav>
                                      </p:tavLst>
                                    </p:anim>
                                    <p:animEffect transition="in" filter="wipe(up)">
                                      <p:cBhvr>
                                        <p:cTn id="57" dur="500"/>
                                        <p:tgtEl>
                                          <p:spTgt spid="34">
                                            <p:txEl>
                                              <p:pRg st="4" end="4"/>
                                            </p:txEl>
                                          </p:spTgt>
                                        </p:tgtEl>
                                      </p:cBhvr>
                                    </p:animEffect>
                                  </p:childTnLst>
                                </p:cTn>
                              </p:par>
                            </p:childTnLst>
                          </p:cTn>
                        </p:par>
                        <p:par>
                          <p:cTn id="58" fill="hold">
                            <p:stCondLst>
                              <p:cond delay="5000"/>
                            </p:stCondLst>
                            <p:childTnLst>
                              <p:par>
                                <p:cTn id="59" presetID="12" presetClass="entr" presetSubtype="4"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500"/>
                                        <p:tgtEl>
                                          <p:spTgt spid="10"/>
                                        </p:tgtEl>
                                        <p:attrNameLst>
                                          <p:attrName>ppt_y</p:attrName>
                                        </p:attrNameLst>
                                      </p:cBhvr>
                                      <p:tavLst>
                                        <p:tav tm="0">
                                          <p:val>
                                            <p:strVal val="#ppt_y+#ppt_h*1.125000"/>
                                          </p:val>
                                        </p:tav>
                                        <p:tav tm="100000">
                                          <p:val>
                                            <p:strVal val="#ppt_y"/>
                                          </p:val>
                                        </p:tav>
                                      </p:tavLst>
                                    </p:anim>
                                    <p:animEffect transition="in" filter="wipe(up)">
                                      <p:cBhvr>
                                        <p:cTn id="62" dur="500"/>
                                        <p:tgtEl>
                                          <p:spTgt spid="10"/>
                                        </p:tgtEl>
                                      </p:cBhvr>
                                    </p:animEffect>
                                  </p:childTnLst>
                                </p:cTn>
                              </p:par>
                            </p:childTnLst>
                          </p:cTn>
                        </p:par>
                        <p:par>
                          <p:cTn id="63" fill="hold">
                            <p:stCondLst>
                              <p:cond delay="5500"/>
                            </p:stCondLst>
                            <p:childTnLst>
                              <p:par>
                                <p:cTn id="64" presetID="12" presetClass="entr" presetSubtype="1" fill="hold" grpId="0" nodeType="after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additive="base">
                                        <p:cTn id="66" dur="500"/>
                                        <p:tgtEl>
                                          <p:spTgt spid="16"/>
                                        </p:tgtEl>
                                        <p:attrNameLst>
                                          <p:attrName>ppt_y</p:attrName>
                                        </p:attrNameLst>
                                      </p:cBhvr>
                                      <p:tavLst>
                                        <p:tav tm="0">
                                          <p:val>
                                            <p:strVal val="#ppt_y-#ppt_h*1.125000"/>
                                          </p:val>
                                        </p:tav>
                                        <p:tav tm="100000">
                                          <p:val>
                                            <p:strVal val="#ppt_y"/>
                                          </p:val>
                                        </p:tav>
                                      </p:tavLst>
                                    </p:anim>
                                    <p:animEffect transition="in" filter="wipe(down)">
                                      <p:cBhvr>
                                        <p:cTn id="67" dur="500"/>
                                        <p:tgtEl>
                                          <p:spTgt spid="16"/>
                                        </p:tgtEl>
                                      </p:cBhvr>
                                    </p:animEffect>
                                  </p:childTnLst>
                                </p:cTn>
                              </p:par>
                              <p:par>
                                <p:cTn id="68" presetID="12" presetClass="entr" presetSubtype="4" fill="hold" grpId="0" nodeType="withEffect">
                                  <p:stCondLst>
                                    <p:cond delay="0"/>
                                  </p:stCondLst>
                                  <p:childTnLst>
                                    <p:set>
                                      <p:cBhvr>
                                        <p:cTn id="69" dur="1" fill="hold">
                                          <p:stCondLst>
                                            <p:cond delay="0"/>
                                          </p:stCondLst>
                                        </p:cTn>
                                        <p:tgtEl>
                                          <p:spTgt spid="35">
                                            <p:txEl>
                                              <p:pRg st="0" end="0"/>
                                            </p:txEl>
                                          </p:spTgt>
                                        </p:tgtEl>
                                        <p:attrNameLst>
                                          <p:attrName>style.visibility</p:attrName>
                                        </p:attrNameLst>
                                      </p:cBhvr>
                                      <p:to>
                                        <p:strVal val="visible"/>
                                      </p:to>
                                    </p:set>
                                    <p:anim calcmode="lin" valueType="num">
                                      <p:cBhvr additive="base">
                                        <p:cTn id="70" dur="500"/>
                                        <p:tgtEl>
                                          <p:spTgt spid="35">
                                            <p:txEl>
                                              <p:pRg st="0" end="0"/>
                                            </p:txEl>
                                          </p:spTgt>
                                        </p:tgtEl>
                                        <p:attrNameLst>
                                          <p:attrName>ppt_y</p:attrName>
                                        </p:attrNameLst>
                                      </p:cBhvr>
                                      <p:tavLst>
                                        <p:tav tm="0">
                                          <p:val>
                                            <p:strVal val="#ppt_y+#ppt_h*1.125000"/>
                                          </p:val>
                                        </p:tav>
                                        <p:tav tm="100000">
                                          <p:val>
                                            <p:strVal val="#ppt_y"/>
                                          </p:val>
                                        </p:tav>
                                      </p:tavLst>
                                    </p:anim>
                                    <p:animEffect transition="in" filter="wipe(up)">
                                      <p:cBhvr>
                                        <p:cTn id="71" dur="500"/>
                                        <p:tgtEl>
                                          <p:spTgt spid="35">
                                            <p:txEl>
                                              <p:pRg st="0" end="0"/>
                                            </p:txEl>
                                          </p:spTgt>
                                        </p:tgtEl>
                                      </p:cBhvr>
                                    </p:animEffect>
                                  </p:childTnLst>
                                </p:cTn>
                              </p:par>
                            </p:childTnLst>
                          </p:cTn>
                        </p:par>
                        <p:par>
                          <p:cTn id="72" fill="hold">
                            <p:stCondLst>
                              <p:cond delay="6000"/>
                            </p:stCondLst>
                            <p:childTnLst>
                              <p:par>
                                <p:cTn id="73" presetID="12" presetClass="entr" presetSubtype="4" fill="hold" grpId="0" nodeType="afterEffect">
                                  <p:stCondLst>
                                    <p:cond delay="0"/>
                                  </p:stCondLst>
                                  <p:childTnLst>
                                    <p:set>
                                      <p:cBhvr>
                                        <p:cTn id="74" dur="1" fill="hold">
                                          <p:stCondLst>
                                            <p:cond delay="0"/>
                                          </p:stCondLst>
                                        </p:cTn>
                                        <p:tgtEl>
                                          <p:spTgt spid="36">
                                            <p:txEl>
                                              <p:pRg st="0" end="0"/>
                                            </p:txEl>
                                          </p:spTgt>
                                        </p:tgtEl>
                                        <p:attrNameLst>
                                          <p:attrName>style.visibility</p:attrName>
                                        </p:attrNameLst>
                                      </p:cBhvr>
                                      <p:to>
                                        <p:strVal val="visible"/>
                                      </p:to>
                                    </p:set>
                                    <p:anim calcmode="lin" valueType="num">
                                      <p:cBhvr additive="base">
                                        <p:cTn id="75" dur="500"/>
                                        <p:tgtEl>
                                          <p:spTgt spid="36">
                                            <p:txEl>
                                              <p:pRg st="0" end="0"/>
                                            </p:txEl>
                                          </p:spTgt>
                                        </p:tgtEl>
                                        <p:attrNameLst>
                                          <p:attrName>ppt_y</p:attrName>
                                        </p:attrNameLst>
                                      </p:cBhvr>
                                      <p:tavLst>
                                        <p:tav tm="0">
                                          <p:val>
                                            <p:strVal val="#ppt_y+#ppt_h*1.125000"/>
                                          </p:val>
                                        </p:tav>
                                        <p:tav tm="100000">
                                          <p:val>
                                            <p:strVal val="#ppt_y"/>
                                          </p:val>
                                        </p:tav>
                                      </p:tavLst>
                                    </p:anim>
                                    <p:animEffect transition="in" filter="wipe(up)">
                                      <p:cBhvr>
                                        <p:cTn id="76" dur="500"/>
                                        <p:tgtEl>
                                          <p:spTgt spid="36">
                                            <p:txEl>
                                              <p:pRg st="0" end="0"/>
                                            </p:txEl>
                                          </p:spTgt>
                                        </p:tgtEl>
                                      </p:cBhvr>
                                    </p:animEffect>
                                  </p:childTnLst>
                                </p:cTn>
                              </p:par>
                            </p:childTnLst>
                          </p:cTn>
                        </p:par>
                        <p:par>
                          <p:cTn id="77" fill="hold">
                            <p:stCondLst>
                              <p:cond delay="6500"/>
                            </p:stCondLst>
                            <p:childTnLst>
                              <p:par>
                                <p:cTn id="78" presetID="12" presetClass="entr" presetSubtype="4" fill="hold" grpId="0" nodeType="afterEffect">
                                  <p:stCondLst>
                                    <p:cond delay="0"/>
                                  </p:stCondLst>
                                  <p:childTnLst>
                                    <p:set>
                                      <p:cBhvr>
                                        <p:cTn id="79" dur="1" fill="hold">
                                          <p:stCondLst>
                                            <p:cond delay="0"/>
                                          </p:stCondLst>
                                        </p:cTn>
                                        <p:tgtEl>
                                          <p:spTgt spid="36">
                                            <p:txEl>
                                              <p:pRg st="1" end="1"/>
                                            </p:txEl>
                                          </p:spTgt>
                                        </p:tgtEl>
                                        <p:attrNameLst>
                                          <p:attrName>style.visibility</p:attrName>
                                        </p:attrNameLst>
                                      </p:cBhvr>
                                      <p:to>
                                        <p:strVal val="visible"/>
                                      </p:to>
                                    </p:set>
                                    <p:anim calcmode="lin" valueType="num">
                                      <p:cBhvr additive="base">
                                        <p:cTn id="80" dur="500"/>
                                        <p:tgtEl>
                                          <p:spTgt spid="36">
                                            <p:txEl>
                                              <p:pRg st="1" end="1"/>
                                            </p:txEl>
                                          </p:spTgt>
                                        </p:tgtEl>
                                        <p:attrNameLst>
                                          <p:attrName>ppt_y</p:attrName>
                                        </p:attrNameLst>
                                      </p:cBhvr>
                                      <p:tavLst>
                                        <p:tav tm="0">
                                          <p:val>
                                            <p:strVal val="#ppt_y+#ppt_h*1.125000"/>
                                          </p:val>
                                        </p:tav>
                                        <p:tav tm="100000">
                                          <p:val>
                                            <p:strVal val="#ppt_y"/>
                                          </p:val>
                                        </p:tav>
                                      </p:tavLst>
                                    </p:anim>
                                    <p:animEffect transition="in" filter="wipe(up)">
                                      <p:cBhvr>
                                        <p:cTn id="81" dur="500"/>
                                        <p:tgtEl>
                                          <p:spTgt spid="36">
                                            <p:txEl>
                                              <p:pRg st="1" end="1"/>
                                            </p:txEl>
                                          </p:spTgt>
                                        </p:tgtEl>
                                      </p:cBhvr>
                                    </p:animEffect>
                                  </p:childTnLst>
                                </p:cTn>
                              </p:par>
                            </p:childTnLst>
                          </p:cTn>
                        </p:par>
                        <p:par>
                          <p:cTn id="82" fill="hold">
                            <p:stCondLst>
                              <p:cond delay="7000"/>
                            </p:stCondLst>
                            <p:childTnLst>
                              <p:par>
                                <p:cTn id="83" presetID="12" presetClass="entr" presetSubtype="4" fill="hold" grpId="0" nodeType="afterEffect">
                                  <p:stCondLst>
                                    <p:cond delay="0"/>
                                  </p:stCondLst>
                                  <p:childTnLst>
                                    <p:set>
                                      <p:cBhvr>
                                        <p:cTn id="84" dur="1" fill="hold">
                                          <p:stCondLst>
                                            <p:cond delay="0"/>
                                          </p:stCondLst>
                                        </p:cTn>
                                        <p:tgtEl>
                                          <p:spTgt spid="36">
                                            <p:txEl>
                                              <p:pRg st="2" end="2"/>
                                            </p:txEl>
                                          </p:spTgt>
                                        </p:tgtEl>
                                        <p:attrNameLst>
                                          <p:attrName>style.visibility</p:attrName>
                                        </p:attrNameLst>
                                      </p:cBhvr>
                                      <p:to>
                                        <p:strVal val="visible"/>
                                      </p:to>
                                    </p:set>
                                    <p:anim calcmode="lin" valueType="num">
                                      <p:cBhvr additive="base">
                                        <p:cTn id="85" dur="500"/>
                                        <p:tgtEl>
                                          <p:spTgt spid="36">
                                            <p:txEl>
                                              <p:pRg st="2" end="2"/>
                                            </p:txEl>
                                          </p:spTgt>
                                        </p:tgtEl>
                                        <p:attrNameLst>
                                          <p:attrName>ppt_y</p:attrName>
                                        </p:attrNameLst>
                                      </p:cBhvr>
                                      <p:tavLst>
                                        <p:tav tm="0">
                                          <p:val>
                                            <p:strVal val="#ppt_y+#ppt_h*1.125000"/>
                                          </p:val>
                                        </p:tav>
                                        <p:tav tm="100000">
                                          <p:val>
                                            <p:strVal val="#ppt_y"/>
                                          </p:val>
                                        </p:tav>
                                      </p:tavLst>
                                    </p:anim>
                                    <p:animEffect transition="in" filter="wipe(up)">
                                      <p:cBhvr>
                                        <p:cTn id="86" dur="500"/>
                                        <p:tgtEl>
                                          <p:spTgt spid="36">
                                            <p:txEl>
                                              <p:pRg st="2" end="2"/>
                                            </p:txEl>
                                          </p:spTgt>
                                        </p:tgtEl>
                                      </p:cBhvr>
                                    </p:animEffect>
                                  </p:childTnLst>
                                </p:cTn>
                              </p:par>
                            </p:childTnLst>
                          </p:cTn>
                        </p:par>
                        <p:par>
                          <p:cTn id="87" fill="hold">
                            <p:stCondLst>
                              <p:cond delay="7500"/>
                            </p:stCondLst>
                            <p:childTnLst>
                              <p:par>
                                <p:cTn id="88" presetID="12" presetClass="entr" presetSubtype="4" fill="hold" grpId="0" nodeType="afterEffect">
                                  <p:stCondLst>
                                    <p:cond delay="0"/>
                                  </p:stCondLst>
                                  <p:childTnLst>
                                    <p:set>
                                      <p:cBhvr>
                                        <p:cTn id="89" dur="1" fill="hold">
                                          <p:stCondLst>
                                            <p:cond delay="0"/>
                                          </p:stCondLst>
                                        </p:cTn>
                                        <p:tgtEl>
                                          <p:spTgt spid="36">
                                            <p:txEl>
                                              <p:pRg st="3" end="3"/>
                                            </p:txEl>
                                          </p:spTgt>
                                        </p:tgtEl>
                                        <p:attrNameLst>
                                          <p:attrName>style.visibility</p:attrName>
                                        </p:attrNameLst>
                                      </p:cBhvr>
                                      <p:to>
                                        <p:strVal val="visible"/>
                                      </p:to>
                                    </p:set>
                                    <p:anim calcmode="lin" valueType="num">
                                      <p:cBhvr additive="base">
                                        <p:cTn id="90" dur="500"/>
                                        <p:tgtEl>
                                          <p:spTgt spid="36">
                                            <p:txEl>
                                              <p:pRg st="3" end="3"/>
                                            </p:txEl>
                                          </p:spTgt>
                                        </p:tgtEl>
                                        <p:attrNameLst>
                                          <p:attrName>ppt_y</p:attrName>
                                        </p:attrNameLst>
                                      </p:cBhvr>
                                      <p:tavLst>
                                        <p:tav tm="0">
                                          <p:val>
                                            <p:strVal val="#ppt_y+#ppt_h*1.125000"/>
                                          </p:val>
                                        </p:tav>
                                        <p:tav tm="100000">
                                          <p:val>
                                            <p:strVal val="#ppt_y"/>
                                          </p:val>
                                        </p:tav>
                                      </p:tavLst>
                                    </p:anim>
                                    <p:animEffect transition="in" filter="wipe(up)">
                                      <p:cBhvr>
                                        <p:cTn id="91" dur="500"/>
                                        <p:tgtEl>
                                          <p:spTgt spid="36">
                                            <p:txEl>
                                              <p:pRg st="3" end="3"/>
                                            </p:txEl>
                                          </p:spTgt>
                                        </p:tgtEl>
                                      </p:cBhvr>
                                    </p:animEffect>
                                  </p:childTnLst>
                                </p:cTn>
                              </p:par>
                            </p:childTnLst>
                          </p:cTn>
                        </p:par>
                        <p:par>
                          <p:cTn id="92" fill="hold">
                            <p:stCondLst>
                              <p:cond delay="8000"/>
                            </p:stCondLst>
                            <p:childTnLst>
                              <p:par>
                                <p:cTn id="93" presetID="12" presetClass="entr" presetSubtype="4" fill="hold" grpId="0" nodeType="afterEffect">
                                  <p:stCondLst>
                                    <p:cond delay="0"/>
                                  </p:stCondLst>
                                  <p:childTnLst>
                                    <p:set>
                                      <p:cBhvr>
                                        <p:cTn id="94" dur="1" fill="hold">
                                          <p:stCondLst>
                                            <p:cond delay="0"/>
                                          </p:stCondLst>
                                        </p:cTn>
                                        <p:tgtEl>
                                          <p:spTgt spid="36">
                                            <p:txEl>
                                              <p:pRg st="4" end="4"/>
                                            </p:txEl>
                                          </p:spTgt>
                                        </p:tgtEl>
                                        <p:attrNameLst>
                                          <p:attrName>style.visibility</p:attrName>
                                        </p:attrNameLst>
                                      </p:cBhvr>
                                      <p:to>
                                        <p:strVal val="visible"/>
                                      </p:to>
                                    </p:set>
                                    <p:anim calcmode="lin" valueType="num">
                                      <p:cBhvr additive="base">
                                        <p:cTn id="95" dur="500"/>
                                        <p:tgtEl>
                                          <p:spTgt spid="36">
                                            <p:txEl>
                                              <p:pRg st="4" end="4"/>
                                            </p:txEl>
                                          </p:spTgt>
                                        </p:tgtEl>
                                        <p:attrNameLst>
                                          <p:attrName>ppt_y</p:attrName>
                                        </p:attrNameLst>
                                      </p:cBhvr>
                                      <p:tavLst>
                                        <p:tav tm="0">
                                          <p:val>
                                            <p:strVal val="#ppt_y+#ppt_h*1.125000"/>
                                          </p:val>
                                        </p:tav>
                                        <p:tav tm="100000">
                                          <p:val>
                                            <p:strVal val="#ppt_y"/>
                                          </p:val>
                                        </p:tav>
                                      </p:tavLst>
                                    </p:anim>
                                    <p:animEffect transition="in" filter="wipe(up)">
                                      <p:cBhvr>
                                        <p:cTn id="96" dur="500"/>
                                        <p:tgtEl>
                                          <p:spTgt spid="36">
                                            <p:txEl>
                                              <p:pRg st="4" end="4"/>
                                            </p:txEl>
                                          </p:spTgt>
                                        </p:tgtEl>
                                      </p:cBhvr>
                                    </p:animEffect>
                                  </p:childTnLst>
                                </p:cTn>
                              </p:par>
                            </p:childTnLst>
                          </p:cTn>
                        </p:par>
                        <p:par>
                          <p:cTn id="97" fill="hold">
                            <p:stCondLst>
                              <p:cond delay="8500"/>
                            </p:stCondLst>
                            <p:childTnLst>
                              <p:par>
                                <p:cTn id="98" presetID="12" presetClass="entr" presetSubtype="4" fill="hold" grpId="0" nodeType="afterEffect">
                                  <p:stCondLst>
                                    <p:cond delay="0"/>
                                  </p:stCondLst>
                                  <p:childTnLst>
                                    <p:set>
                                      <p:cBhvr>
                                        <p:cTn id="99" dur="1" fill="hold">
                                          <p:stCondLst>
                                            <p:cond delay="0"/>
                                          </p:stCondLst>
                                        </p:cTn>
                                        <p:tgtEl>
                                          <p:spTgt spid="11"/>
                                        </p:tgtEl>
                                        <p:attrNameLst>
                                          <p:attrName>style.visibility</p:attrName>
                                        </p:attrNameLst>
                                      </p:cBhvr>
                                      <p:to>
                                        <p:strVal val="visible"/>
                                      </p:to>
                                    </p:set>
                                    <p:anim calcmode="lin" valueType="num">
                                      <p:cBhvr additive="base">
                                        <p:cTn id="100" dur="500"/>
                                        <p:tgtEl>
                                          <p:spTgt spid="11"/>
                                        </p:tgtEl>
                                        <p:attrNameLst>
                                          <p:attrName>ppt_y</p:attrName>
                                        </p:attrNameLst>
                                      </p:cBhvr>
                                      <p:tavLst>
                                        <p:tav tm="0">
                                          <p:val>
                                            <p:strVal val="#ppt_y+#ppt_h*1.125000"/>
                                          </p:val>
                                        </p:tav>
                                        <p:tav tm="100000">
                                          <p:val>
                                            <p:strVal val="#ppt_y"/>
                                          </p:val>
                                        </p:tav>
                                      </p:tavLst>
                                    </p:anim>
                                    <p:animEffect transition="in" filter="wipe(up)">
                                      <p:cBhvr>
                                        <p:cTn id="101" dur="500"/>
                                        <p:tgtEl>
                                          <p:spTgt spid="11"/>
                                        </p:tgtEl>
                                      </p:cBhvr>
                                    </p:animEffect>
                                  </p:childTnLst>
                                </p:cTn>
                              </p:par>
                            </p:childTnLst>
                          </p:cTn>
                        </p:par>
                        <p:par>
                          <p:cTn id="102" fill="hold">
                            <p:stCondLst>
                              <p:cond delay="9000"/>
                            </p:stCondLst>
                            <p:childTnLst>
                              <p:par>
                                <p:cTn id="103" presetID="12" presetClass="entr" presetSubtype="1" fill="hold" nodeType="afterEffect">
                                  <p:stCondLst>
                                    <p:cond delay="0"/>
                                  </p:stCondLst>
                                  <p:childTnLst>
                                    <p:set>
                                      <p:cBhvr>
                                        <p:cTn id="104" dur="1" fill="hold">
                                          <p:stCondLst>
                                            <p:cond delay="0"/>
                                          </p:stCondLst>
                                        </p:cTn>
                                        <p:tgtEl>
                                          <p:spTgt spid="17"/>
                                        </p:tgtEl>
                                        <p:attrNameLst>
                                          <p:attrName>style.visibility</p:attrName>
                                        </p:attrNameLst>
                                      </p:cBhvr>
                                      <p:to>
                                        <p:strVal val="visible"/>
                                      </p:to>
                                    </p:set>
                                    <p:anim calcmode="lin" valueType="num">
                                      <p:cBhvr additive="base">
                                        <p:cTn id="105" dur="500"/>
                                        <p:tgtEl>
                                          <p:spTgt spid="17"/>
                                        </p:tgtEl>
                                        <p:attrNameLst>
                                          <p:attrName>ppt_y</p:attrName>
                                        </p:attrNameLst>
                                      </p:cBhvr>
                                      <p:tavLst>
                                        <p:tav tm="0">
                                          <p:val>
                                            <p:strVal val="#ppt_y-#ppt_h*1.125000"/>
                                          </p:val>
                                        </p:tav>
                                        <p:tav tm="100000">
                                          <p:val>
                                            <p:strVal val="#ppt_y"/>
                                          </p:val>
                                        </p:tav>
                                      </p:tavLst>
                                    </p:anim>
                                    <p:animEffect transition="in" filter="wipe(down)">
                                      <p:cBhvr>
                                        <p:cTn id="106" dur="500"/>
                                        <p:tgtEl>
                                          <p:spTgt spid="17"/>
                                        </p:tgtEl>
                                      </p:cBhvr>
                                    </p:animEffect>
                                  </p:childTnLst>
                                </p:cTn>
                              </p:par>
                              <p:par>
                                <p:cTn id="107" presetID="12" presetClass="entr" presetSubtype="4" fill="hold" grpId="0" nodeType="withEffect">
                                  <p:stCondLst>
                                    <p:cond delay="0"/>
                                  </p:stCondLst>
                                  <p:childTnLst>
                                    <p:set>
                                      <p:cBhvr>
                                        <p:cTn id="108" dur="1" fill="hold">
                                          <p:stCondLst>
                                            <p:cond delay="0"/>
                                          </p:stCondLst>
                                        </p:cTn>
                                        <p:tgtEl>
                                          <p:spTgt spid="37">
                                            <p:txEl>
                                              <p:pRg st="0" end="0"/>
                                            </p:txEl>
                                          </p:spTgt>
                                        </p:tgtEl>
                                        <p:attrNameLst>
                                          <p:attrName>style.visibility</p:attrName>
                                        </p:attrNameLst>
                                      </p:cBhvr>
                                      <p:to>
                                        <p:strVal val="visible"/>
                                      </p:to>
                                    </p:set>
                                    <p:anim calcmode="lin" valueType="num">
                                      <p:cBhvr additive="base">
                                        <p:cTn id="109" dur="500"/>
                                        <p:tgtEl>
                                          <p:spTgt spid="37">
                                            <p:txEl>
                                              <p:pRg st="0" end="0"/>
                                            </p:txEl>
                                          </p:spTgt>
                                        </p:tgtEl>
                                        <p:attrNameLst>
                                          <p:attrName>ppt_y</p:attrName>
                                        </p:attrNameLst>
                                      </p:cBhvr>
                                      <p:tavLst>
                                        <p:tav tm="0">
                                          <p:val>
                                            <p:strVal val="#ppt_y+#ppt_h*1.125000"/>
                                          </p:val>
                                        </p:tav>
                                        <p:tav tm="100000">
                                          <p:val>
                                            <p:strVal val="#ppt_y"/>
                                          </p:val>
                                        </p:tav>
                                      </p:tavLst>
                                    </p:anim>
                                    <p:animEffect transition="in" filter="wipe(up)">
                                      <p:cBhvr>
                                        <p:cTn id="110" dur="500"/>
                                        <p:tgtEl>
                                          <p:spTgt spid="37">
                                            <p:txEl>
                                              <p:pRg st="0" end="0"/>
                                            </p:txEl>
                                          </p:spTgt>
                                        </p:tgtEl>
                                      </p:cBhvr>
                                    </p:animEffect>
                                  </p:childTnLst>
                                </p:cTn>
                              </p:par>
                            </p:childTnLst>
                          </p:cTn>
                        </p:par>
                        <p:par>
                          <p:cTn id="111" fill="hold">
                            <p:stCondLst>
                              <p:cond delay="9500"/>
                            </p:stCondLst>
                            <p:childTnLst>
                              <p:par>
                                <p:cTn id="112" presetID="12" presetClass="entr" presetSubtype="4" fill="hold" grpId="0" nodeType="afterEffect">
                                  <p:stCondLst>
                                    <p:cond delay="0"/>
                                  </p:stCondLst>
                                  <p:childTnLst>
                                    <p:set>
                                      <p:cBhvr>
                                        <p:cTn id="113" dur="1" fill="hold">
                                          <p:stCondLst>
                                            <p:cond delay="0"/>
                                          </p:stCondLst>
                                        </p:cTn>
                                        <p:tgtEl>
                                          <p:spTgt spid="38">
                                            <p:txEl>
                                              <p:pRg st="0" end="0"/>
                                            </p:txEl>
                                          </p:spTgt>
                                        </p:tgtEl>
                                        <p:attrNameLst>
                                          <p:attrName>style.visibility</p:attrName>
                                        </p:attrNameLst>
                                      </p:cBhvr>
                                      <p:to>
                                        <p:strVal val="visible"/>
                                      </p:to>
                                    </p:set>
                                    <p:anim calcmode="lin" valueType="num">
                                      <p:cBhvr additive="base">
                                        <p:cTn id="114" dur="500"/>
                                        <p:tgtEl>
                                          <p:spTgt spid="38">
                                            <p:txEl>
                                              <p:pRg st="0" end="0"/>
                                            </p:txEl>
                                          </p:spTgt>
                                        </p:tgtEl>
                                        <p:attrNameLst>
                                          <p:attrName>ppt_y</p:attrName>
                                        </p:attrNameLst>
                                      </p:cBhvr>
                                      <p:tavLst>
                                        <p:tav tm="0">
                                          <p:val>
                                            <p:strVal val="#ppt_y+#ppt_h*1.125000"/>
                                          </p:val>
                                        </p:tav>
                                        <p:tav tm="100000">
                                          <p:val>
                                            <p:strVal val="#ppt_y"/>
                                          </p:val>
                                        </p:tav>
                                      </p:tavLst>
                                    </p:anim>
                                    <p:animEffect transition="in" filter="wipe(up)">
                                      <p:cBhvr>
                                        <p:cTn id="115" dur="500"/>
                                        <p:tgtEl>
                                          <p:spTgt spid="38">
                                            <p:txEl>
                                              <p:pRg st="0" end="0"/>
                                            </p:txEl>
                                          </p:spTgt>
                                        </p:tgtEl>
                                      </p:cBhvr>
                                    </p:animEffect>
                                  </p:childTnLst>
                                </p:cTn>
                              </p:par>
                            </p:childTnLst>
                          </p:cTn>
                        </p:par>
                        <p:par>
                          <p:cTn id="116" fill="hold">
                            <p:stCondLst>
                              <p:cond delay="10000"/>
                            </p:stCondLst>
                            <p:childTnLst>
                              <p:par>
                                <p:cTn id="117" presetID="12" presetClass="entr" presetSubtype="4" fill="hold" grpId="0" nodeType="afterEffect">
                                  <p:stCondLst>
                                    <p:cond delay="0"/>
                                  </p:stCondLst>
                                  <p:childTnLst>
                                    <p:set>
                                      <p:cBhvr>
                                        <p:cTn id="118" dur="1" fill="hold">
                                          <p:stCondLst>
                                            <p:cond delay="0"/>
                                          </p:stCondLst>
                                        </p:cTn>
                                        <p:tgtEl>
                                          <p:spTgt spid="38">
                                            <p:txEl>
                                              <p:pRg st="1" end="1"/>
                                            </p:txEl>
                                          </p:spTgt>
                                        </p:tgtEl>
                                        <p:attrNameLst>
                                          <p:attrName>style.visibility</p:attrName>
                                        </p:attrNameLst>
                                      </p:cBhvr>
                                      <p:to>
                                        <p:strVal val="visible"/>
                                      </p:to>
                                    </p:set>
                                    <p:anim calcmode="lin" valueType="num">
                                      <p:cBhvr additive="base">
                                        <p:cTn id="119" dur="500"/>
                                        <p:tgtEl>
                                          <p:spTgt spid="38">
                                            <p:txEl>
                                              <p:pRg st="1" end="1"/>
                                            </p:txEl>
                                          </p:spTgt>
                                        </p:tgtEl>
                                        <p:attrNameLst>
                                          <p:attrName>ppt_y</p:attrName>
                                        </p:attrNameLst>
                                      </p:cBhvr>
                                      <p:tavLst>
                                        <p:tav tm="0">
                                          <p:val>
                                            <p:strVal val="#ppt_y+#ppt_h*1.125000"/>
                                          </p:val>
                                        </p:tav>
                                        <p:tav tm="100000">
                                          <p:val>
                                            <p:strVal val="#ppt_y"/>
                                          </p:val>
                                        </p:tav>
                                      </p:tavLst>
                                    </p:anim>
                                    <p:animEffect transition="in" filter="wipe(up)">
                                      <p:cBhvr>
                                        <p:cTn id="120" dur="500"/>
                                        <p:tgtEl>
                                          <p:spTgt spid="38">
                                            <p:txEl>
                                              <p:pRg st="1" end="1"/>
                                            </p:txEl>
                                          </p:spTgt>
                                        </p:tgtEl>
                                      </p:cBhvr>
                                    </p:animEffect>
                                  </p:childTnLst>
                                </p:cTn>
                              </p:par>
                            </p:childTnLst>
                          </p:cTn>
                        </p:par>
                        <p:par>
                          <p:cTn id="121" fill="hold">
                            <p:stCondLst>
                              <p:cond delay="10500"/>
                            </p:stCondLst>
                            <p:childTnLst>
                              <p:par>
                                <p:cTn id="122" presetID="12" presetClass="entr" presetSubtype="4" fill="hold" grpId="0" nodeType="afterEffect">
                                  <p:stCondLst>
                                    <p:cond delay="0"/>
                                  </p:stCondLst>
                                  <p:childTnLst>
                                    <p:set>
                                      <p:cBhvr>
                                        <p:cTn id="123" dur="1" fill="hold">
                                          <p:stCondLst>
                                            <p:cond delay="0"/>
                                          </p:stCondLst>
                                        </p:cTn>
                                        <p:tgtEl>
                                          <p:spTgt spid="38">
                                            <p:txEl>
                                              <p:pRg st="2" end="2"/>
                                            </p:txEl>
                                          </p:spTgt>
                                        </p:tgtEl>
                                        <p:attrNameLst>
                                          <p:attrName>style.visibility</p:attrName>
                                        </p:attrNameLst>
                                      </p:cBhvr>
                                      <p:to>
                                        <p:strVal val="visible"/>
                                      </p:to>
                                    </p:set>
                                    <p:anim calcmode="lin" valueType="num">
                                      <p:cBhvr additive="base">
                                        <p:cTn id="124" dur="500"/>
                                        <p:tgtEl>
                                          <p:spTgt spid="38">
                                            <p:txEl>
                                              <p:pRg st="2" end="2"/>
                                            </p:txEl>
                                          </p:spTgt>
                                        </p:tgtEl>
                                        <p:attrNameLst>
                                          <p:attrName>ppt_y</p:attrName>
                                        </p:attrNameLst>
                                      </p:cBhvr>
                                      <p:tavLst>
                                        <p:tav tm="0">
                                          <p:val>
                                            <p:strVal val="#ppt_y+#ppt_h*1.125000"/>
                                          </p:val>
                                        </p:tav>
                                        <p:tav tm="100000">
                                          <p:val>
                                            <p:strVal val="#ppt_y"/>
                                          </p:val>
                                        </p:tav>
                                      </p:tavLst>
                                    </p:anim>
                                    <p:animEffect transition="in" filter="wipe(up)">
                                      <p:cBhvr>
                                        <p:cTn id="125" dur="500"/>
                                        <p:tgtEl>
                                          <p:spTgt spid="38">
                                            <p:txEl>
                                              <p:pRg st="2" end="2"/>
                                            </p:txEl>
                                          </p:spTgt>
                                        </p:tgtEl>
                                      </p:cBhvr>
                                    </p:animEffect>
                                  </p:childTnLst>
                                </p:cTn>
                              </p:par>
                            </p:childTnLst>
                          </p:cTn>
                        </p:par>
                        <p:par>
                          <p:cTn id="126" fill="hold">
                            <p:stCondLst>
                              <p:cond delay="11000"/>
                            </p:stCondLst>
                            <p:childTnLst>
                              <p:par>
                                <p:cTn id="127" presetID="12" presetClass="entr" presetSubtype="4" fill="hold" grpId="0" nodeType="afterEffect">
                                  <p:stCondLst>
                                    <p:cond delay="0"/>
                                  </p:stCondLst>
                                  <p:childTnLst>
                                    <p:set>
                                      <p:cBhvr>
                                        <p:cTn id="128" dur="1" fill="hold">
                                          <p:stCondLst>
                                            <p:cond delay="0"/>
                                          </p:stCondLst>
                                        </p:cTn>
                                        <p:tgtEl>
                                          <p:spTgt spid="38">
                                            <p:txEl>
                                              <p:pRg st="3" end="3"/>
                                            </p:txEl>
                                          </p:spTgt>
                                        </p:tgtEl>
                                        <p:attrNameLst>
                                          <p:attrName>style.visibility</p:attrName>
                                        </p:attrNameLst>
                                      </p:cBhvr>
                                      <p:to>
                                        <p:strVal val="visible"/>
                                      </p:to>
                                    </p:set>
                                    <p:anim calcmode="lin" valueType="num">
                                      <p:cBhvr additive="base">
                                        <p:cTn id="129" dur="500"/>
                                        <p:tgtEl>
                                          <p:spTgt spid="38">
                                            <p:txEl>
                                              <p:pRg st="3" end="3"/>
                                            </p:txEl>
                                          </p:spTgt>
                                        </p:tgtEl>
                                        <p:attrNameLst>
                                          <p:attrName>ppt_y</p:attrName>
                                        </p:attrNameLst>
                                      </p:cBhvr>
                                      <p:tavLst>
                                        <p:tav tm="0">
                                          <p:val>
                                            <p:strVal val="#ppt_y+#ppt_h*1.125000"/>
                                          </p:val>
                                        </p:tav>
                                        <p:tav tm="100000">
                                          <p:val>
                                            <p:strVal val="#ppt_y"/>
                                          </p:val>
                                        </p:tav>
                                      </p:tavLst>
                                    </p:anim>
                                    <p:animEffect transition="in" filter="wipe(up)">
                                      <p:cBhvr>
                                        <p:cTn id="130" dur="500"/>
                                        <p:tgtEl>
                                          <p:spTgt spid="38">
                                            <p:txEl>
                                              <p:pRg st="3" end="3"/>
                                            </p:txEl>
                                          </p:spTgt>
                                        </p:tgtEl>
                                      </p:cBhvr>
                                    </p:animEffect>
                                  </p:childTnLst>
                                </p:cTn>
                              </p:par>
                            </p:childTnLst>
                          </p:cTn>
                        </p:par>
                        <p:par>
                          <p:cTn id="131" fill="hold">
                            <p:stCondLst>
                              <p:cond delay="11500"/>
                            </p:stCondLst>
                            <p:childTnLst>
                              <p:par>
                                <p:cTn id="132" presetID="12" presetClass="entr" presetSubtype="4" fill="hold" grpId="0" nodeType="afterEffect">
                                  <p:stCondLst>
                                    <p:cond delay="0"/>
                                  </p:stCondLst>
                                  <p:childTnLst>
                                    <p:set>
                                      <p:cBhvr>
                                        <p:cTn id="133" dur="1" fill="hold">
                                          <p:stCondLst>
                                            <p:cond delay="0"/>
                                          </p:stCondLst>
                                        </p:cTn>
                                        <p:tgtEl>
                                          <p:spTgt spid="38">
                                            <p:txEl>
                                              <p:pRg st="4" end="4"/>
                                            </p:txEl>
                                          </p:spTgt>
                                        </p:tgtEl>
                                        <p:attrNameLst>
                                          <p:attrName>style.visibility</p:attrName>
                                        </p:attrNameLst>
                                      </p:cBhvr>
                                      <p:to>
                                        <p:strVal val="visible"/>
                                      </p:to>
                                    </p:set>
                                    <p:anim calcmode="lin" valueType="num">
                                      <p:cBhvr additive="base">
                                        <p:cTn id="134" dur="500"/>
                                        <p:tgtEl>
                                          <p:spTgt spid="38">
                                            <p:txEl>
                                              <p:pRg st="4" end="4"/>
                                            </p:txEl>
                                          </p:spTgt>
                                        </p:tgtEl>
                                        <p:attrNameLst>
                                          <p:attrName>ppt_y</p:attrName>
                                        </p:attrNameLst>
                                      </p:cBhvr>
                                      <p:tavLst>
                                        <p:tav tm="0">
                                          <p:val>
                                            <p:strVal val="#ppt_y+#ppt_h*1.125000"/>
                                          </p:val>
                                        </p:tav>
                                        <p:tav tm="100000">
                                          <p:val>
                                            <p:strVal val="#ppt_y"/>
                                          </p:val>
                                        </p:tav>
                                      </p:tavLst>
                                    </p:anim>
                                    <p:animEffect transition="in" filter="wipe(up)">
                                      <p:cBhvr>
                                        <p:cTn id="135" dur="500"/>
                                        <p:tgtEl>
                                          <p:spTgt spid="3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5" grpId="0" animBg="1"/>
      <p:bldP spid="16" grpId="0" animBg="1"/>
      <p:bldP spid="31" grpId="0" build="p">
        <p:tmplLst>
          <p:tmpl lvl="1">
            <p:tnLst>
              <p:par>
                <p:cTn presetID="1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p:tgtEl>
                          <p:spTgt spid="31"/>
                        </p:tgtEl>
                        <p:attrNameLst>
                          <p:attrName>ppt_y</p:attrName>
                        </p:attrNameLst>
                      </p:cBhvr>
                      <p:tavLst>
                        <p:tav tm="0">
                          <p:val>
                            <p:strVal val="#ppt_y+#ppt_h*1.125000"/>
                          </p:val>
                        </p:tav>
                        <p:tav tm="100000">
                          <p:val>
                            <p:strVal val="#ppt_y"/>
                          </p:val>
                        </p:tav>
                      </p:tavLst>
                    </p:anim>
                    <p:animEffect transition="in" filter="wipe(up)">
                      <p:cBhvr>
                        <p:cTn dur="500"/>
                        <p:tgtEl>
                          <p:spTgt spid="31"/>
                        </p:tgtEl>
                      </p:cBhvr>
                    </p:animEffect>
                  </p:childTnLst>
                </p:cTn>
              </p:par>
            </p:tnLst>
          </p:tmpl>
        </p:tmplLst>
      </p:bldP>
      <p:bldP spid="34" grpId="0" build="p">
        <p:tmplLst>
          <p:tmpl lvl="1">
            <p:tnLst>
              <p:par>
                <p:cTn presetID="12" presetClass="entr" presetSubtype="4"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p:tgtEl>
                          <p:spTgt spid="34"/>
                        </p:tgtEl>
                        <p:attrNameLst>
                          <p:attrName>ppt_y</p:attrName>
                        </p:attrNameLst>
                      </p:cBhvr>
                      <p:tavLst>
                        <p:tav tm="0">
                          <p:val>
                            <p:strVal val="#ppt_y+#ppt_h*1.125000"/>
                          </p:val>
                        </p:tav>
                        <p:tav tm="100000">
                          <p:val>
                            <p:strVal val="#ppt_y"/>
                          </p:val>
                        </p:tav>
                      </p:tavLst>
                    </p:anim>
                    <p:animEffect transition="in" filter="wipe(up)">
                      <p:cBhvr>
                        <p:cTn dur="500"/>
                        <p:tgtEl>
                          <p:spTgt spid="34"/>
                        </p:tgtEl>
                      </p:cBhvr>
                    </p:animEffect>
                  </p:childTnLst>
                </p:cTn>
              </p:par>
            </p:tnLst>
          </p:tmpl>
          <p:tmpl lvl="2">
            <p:tnLst>
              <p:par>
                <p:cTn presetID="12" presetClass="entr" presetSubtype="4"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p:tgtEl>
                          <p:spTgt spid="34"/>
                        </p:tgtEl>
                        <p:attrNameLst>
                          <p:attrName>ppt_y</p:attrName>
                        </p:attrNameLst>
                      </p:cBhvr>
                      <p:tavLst>
                        <p:tav tm="0">
                          <p:val>
                            <p:strVal val="#ppt_y+#ppt_h*1.125000"/>
                          </p:val>
                        </p:tav>
                        <p:tav tm="100000">
                          <p:val>
                            <p:strVal val="#ppt_y"/>
                          </p:val>
                        </p:tav>
                      </p:tavLst>
                    </p:anim>
                    <p:animEffect transition="in" filter="wipe(up)">
                      <p:cBhvr>
                        <p:cTn dur="500"/>
                        <p:tgtEl>
                          <p:spTgt spid="34"/>
                        </p:tgtEl>
                      </p:cBhvr>
                    </p:animEffect>
                  </p:childTnLst>
                </p:cTn>
              </p:par>
            </p:tnLst>
          </p:tmpl>
          <p:tmpl lvl="3">
            <p:tnLst>
              <p:par>
                <p:cTn presetID="12" presetClass="entr" presetSubtype="4"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p:tgtEl>
                          <p:spTgt spid="34"/>
                        </p:tgtEl>
                        <p:attrNameLst>
                          <p:attrName>ppt_y</p:attrName>
                        </p:attrNameLst>
                      </p:cBhvr>
                      <p:tavLst>
                        <p:tav tm="0">
                          <p:val>
                            <p:strVal val="#ppt_y+#ppt_h*1.125000"/>
                          </p:val>
                        </p:tav>
                        <p:tav tm="100000">
                          <p:val>
                            <p:strVal val="#ppt_y"/>
                          </p:val>
                        </p:tav>
                      </p:tavLst>
                    </p:anim>
                    <p:animEffect transition="in" filter="wipe(up)">
                      <p:cBhvr>
                        <p:cTn dur="500"/>
                        <p:tgtEl>
                          <p:spTgt spid="34"/>
                        </p:tgtEl>
                      </p:cBhvr>
                    </p:animEffect>
                  </p:childTnLst>
                </p:cTn>
              </p:par>
            </p:tnLst>
          </p:tmpl>
          <p:tmpl lvl="4">
            <p:tnLst>
              <p:par>
                <p:cTn presetID="12" presetClass="entr" presetSubtype="4"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p:tgtEl>
                          <p:spTgt spid="34"/>
                        </p:tgtEl>
                        <p:attrNameLst>
                          <p:attrName>ppt_y</p:attrName>
                        </p:attrNameLst>
                      </p:cBhvr>
                      <p:tavLst>
                        <p:tav tm="0">
                          <p:val>
                            <p:strVal val="#ppt_y+#ppt_h*1.125000"/>
                          </p:val>
                        </p:tav>
                        <p:tav tm="100000">
                          <p:val>
                            <p:strVal val="#ppt_y"/>
                          </p:val>
                        </p:tav>
                      </p:tavLst>
                    </p:anim>
                    <p:animEffect transition="in" filter="wipe(up)">
                      <p:cBhvr>
                        <p:cTn dur="500"/>
                        <p:tgtEl>
                          <p:spTgt spid="34"/>
                        </p:tgtEl>
                      </p:cBhvr>
                    </p:animEffect>
                  </p:childTnLst>
                </p:cTn>
              </p:par>
            </p:tnLst>
          </p:tmpl>
          <p:tmpl lvl="5">
            <p:tnLst>
              <p:par>
                <p:cTn presetID="12" presetClass="entr" presetSubtype="4"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p:tgtEl>
                          <p:spTgt spid="34"/>
                        </p:tgtEl>
                        <p:attrNameLst>
                          <p:attrName>ppt_y</p:attrName>
                        </p:attrNameLst>
                      </p:cBhvr>
                      <p:tavLst>
                        <p:tav tm="0">
                          <p:val>
                            <p:strVal val="#ppt_y+#ppt_h*1.125000"/>
                          </p:val>
                        </p:tav>
                        <p:tav tm="100000">
                          <p:val>
                            <p:strVal val="#ppt_y"/>
                          </p:val>
                        </p:tav>
                      </p:tavLst>
                    </p:anim>
                    <p:animEffect transition="in" filter="wipe(up)">
                      <p:cBhvr>
                        <p:cTn dur="500"/>
                        <p:tgtEl>
                          <p:spTgt spid="34"/>
                        </p:tgtEl>
                      </p:cBhvr>
                    </p:animEffect>
                  </p:childTnLst>
                </p:cTn>
              </p:par>
            </p:tnLst>
          </p:tmpl>
        </p:tmplLst>
      </p:bldP>
      <p:bldP spid="35" grpId="0" build="p">
        <p:tmplLst>
          <p:tmpl lvl="1">
            <p:tnLst>
              <p:par>
                <p:cTn presetID="12" presetClass="entr" presetSubtype="4"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p:tgtEl>
                          <p:spTgt spid="35"/>
                        </p:tgtEl>
                        <p:attrNameLst>
                          <p:attrName>ppt_y</p:attrName>
                        </p:attrNameLst>
                      </p:cBhvr>
                      <p:tavLst>
                        <p:tav tm="0">
                          <p:val>
                            <p:strVal val="#ppt_y+#ppt_h*1.125000"/>
                          </p:val>
                        </p:tav>
                        <p:tav tm="100000">
                          <p:val>
                            <p:strVal val="#ppt_y"/>
                          </p:val>
                        </p:tav>
                      </p:tavLst>
                    </p:anim>
                    <p:animEffect transition="in" filter="wipe(up)">
                      <p:cBhvr>
                        <p:cTn dur="500"/>
                        <p:tgtEl>
                          <p:spTgt spid="35"/>
                        </p:tgtEl>
                      </p:cBhvr>
                    </p:animEffect>
                  </p:childTnLst>
                </p:cTn>
              </p:par>
            </p:tnLst>
          </p:tmpl>
        </p:tmplLst>
      </p:bldP>
      <p:bldP spid="36" grpId="0" build="p">
        <p:tmplLst>
          <p:tmpl lvl="1">
            <p:tnLst>
              <p:par>
                <p:cTn presetID="12" presetClass="entr" presetSubtype="4"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p:tgtEl>
                          <p:spTgt spid="36"/>
                        </p:tgtEl>
                        <p:attrNameLst>
                          <p:attrName>ppt_y</p:attrName>
                        </p:attrNameLst>
                      </p:cBhvr>
                      <p:tavLst>
                        <p:tav tm="0">
                          <p:val>
                            <p:strVal val="#ppt_y+#ppt_h*1.125000"/>
                          </p:val>
                        </p:tav>
                        <p:tav tm="100000">
                          <p:val>
                            <p:strVal val="#ppt_y"/>
                          </p:val>
                        </p:tav>
                      </p:tavLst>
                    </p:anim>
                    <p:animEffect transition="in" filter="wipe(up)">
                      <p:cBhvr>
                        <p:cTn dur="500"/>
                        <p:tgtEl>
                          <p:spTgt spid="36"/>
                        </p:tgtEl>
                      </p:cBhvr>
                    </p:animEffect>
                  </p:childTnLst>
                </p:cTn>
              </p:par>
            </p:tnLst>
          </p:tmpl>
          <p:tmpl lvl="2">
            <p:tnLst>
              <p:par>
                <p:cTn presetID="12" presetClass="entr" presetSubtype="4"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p:tgtEl>
                          <p:spTgt spid="36"/>
                        </p:tgtEl>
                        <p:attrNameLst>
                          <p:attrName>ppt_y</p:attrName>
                        </p:attrNameLst>
                      </p:cBhvr>
                      <p:tavLst>
                        <p:tav tm="0">
                          <p:val>
                            <p:strVal val="#ppt_y+#ppt_h*1.125000"/>
                          </p:val>
                        </p:tav>
                        <p:tav tm="100000">
                          <p:val>
                            <p:strVal val="#ppt_y"/>
                          </p:val>
                        </p:tav>
                      </p:tavLst>
                    </p:anim>
                    <p:animEffect transition="in" filter="wipe(up)">
                      <p:cBhvr>
                        <p:cTn dur="500"/>
                        <p:tgtEl>
                          <p:spTgt spid="36"/>
                        </p:tgtEl>
                      </p:cBhvr>
                    </p:animEffect>
                  </p:childTnLst>
                </p:cTn>
              </p:par>
            </p:tnLst>
          </p:tmpl>
          <p:tmpl lvl="3">
            <p:tnLst>
              <p:par>
                <p:cTn presetID="12" presetClass="entr" presetSubtype="4"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p:tgtEl>
                          <p:spTgt spid="36"/>
                        </p:tgtEl>
                        <p:attrNameLst>
                          <p:attrName>ppt_y</p:attrName>
                        </p:attrNameLst>
                      </p:cBhvr>
                      <p:tavLst>
                        <p:tav tm="0">
                          <p:val>
                            <p:strVal val="#ppt_y+#ppt_h*1.125000"/>
                          </p:val>
                        </p:tav>
                        <p:tav tm="100000">
                          <p:val>
                            <p:strVal val="#ppt_y"/>
                          </p:val>
                        </p:tav>
                      </p:tavLst>
                    </p:anim>
                    <p:animEffect transition="in" filter="wipe(up)">
                      <p:cBhvr>
                        <p:cTn dur="500"/>
                        <p:tgtEl>
                          <p:spTgt spid="36"/>
                        </p:tgtEl>
                      </p:cBhvr>
                    </p:animEffect>
                  </p:childTnLst>
                </p:cTn>
              </p:par>
            </p:tnLst>
          </p:tmpl>
          <p:tmpl lvl="4">
            <p:tnLst>
              <p:par>
                <p:cTn presetID="12" presetClass="entr" presetSubtype="4"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p:tgtEl>
                          <p:spTgt spid="36"/>
                        </p:tgtEl>
                        <p:attrNameLst>
                          <p:attrName>ppt_y</p:attrName>
                        </p:attrNameLst>
                      </p:cBhvr>
                      <p:tavLst>
                        <p:tav tm="0">
                          <p:val>
                            <p:strVal val="#ppt_y+#ppt_h*1.125000"/>
                          </p:val>
                        </p:tav>
                        <p:tav tm="100000">
                          <p:val>
                            <p:strVal val="#ppt_y"/>
                          </p:val>
                        </p:tav>
                      </p:tavLst>
                    </p:anim>
                    <p:animEffect transition="in" filter="wipe(up)">
                      <p:cBhvr>
                        <p:cTn dur="500"/>
                        <p:tgtEl>
                          <p:spTgt spid="36"/>
                        </p:tgtEl>
                      </p:cBhvr>
                    </p:animEffect>
                  </p:childTnLst>
                </p:cTn>
              </p:par>
            </p:tnLst>
          </p:tmpl>
          <p:tmpl lvl="5">
            <p:tnLst>
              <p:par>
                <p:cTn presetID="12" presetClass="entr" presetSubtype="4"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p:tgtEl>
                          <p:spTgt spid="36"/>
                        </p:tgtEl>
                        <p:attrNameLst>
                          <p:attrName>ppt_y</p:attrName>
                        </p:attrNameLst>
                      </p:cBhvr>
                      <p:tavLst>
                        <p:tav tm="0">
                          <p:val>
                            <p:strVal val="#ppt_y+#ppt_h*1.125000"/>
                          </p:val>
                        </p:tav>
                        <p:tav tm="100000">
                          <p:val>
                            <p:strVal val="#ppt_y"/>
                          </p:val>
                        </p:tav>
                      </p:tavLst>
                    </p:anim>
                    <p:animEffect transition="in" filter="wipe(up)">
                      <p:cBhvr>
                        <p:cTn dur="500"/>
                        <p:tgtEl>
                          <p:spTgt spid="36"/>
                        </p:tgtEl>
                      </p:cBhvr>
                    </p:animEffect>
                  </p:childTnLst>
                </p:cTn>
              </p:par>
            </p:tnLst>
          </p:tmpl>
        </p:tmplLst>
      </p:bldP>
      <p:bldP spid="37" grpId="0" build="p">
        <p:tmplLst>
          <p:tmpl lvl="1">
            <p:tnLst>
              <p:par>
                <p:cTn presetID="12" presetClass="entr" presetSubtype="4"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p:tgtEl>
                          <p:spTgt spid="37"/>
                        </p:tgtEl>
                        <p:attrNameLst>
                          <p:attrName>ppt_y</p:attrName>
                        </p:attrNameLst>
                      </p:cBhvr>
                      <p:tavLst>
                        <p:tav tm="0">
                          <p:val>
                            <p:strVal val="#ppt_y+#ppt_h*1.125000"/>
                          </p:val>
                        </p:tav>
                        <p:tav tm="100000">
                          <p:val>
                            <p:strVal val="#ppt_y"/>
                          </p:val>
                        </p:tav>
                      </p:tavLst>
                    </p:anim>
                    <p:animEffect transition="in" filter="wipe(up)">
                      <p:cBhvr>
                        <p:cTn dur="500"/>
                        <p:tgtEl>
                          <p:spTgt spid="37"/>
                        </p:tgtEl>
                      </p:cBhvr>
                    </p:animEffect>
                  </p:childTnLst>
                </p:cTn>
              </p:par>
            </p:tnLst>
          </p:tmpl>
        </p:tmplLst>
      </p:bldP>
      <p:bldP spid="38" grpId="0" build="p">
        <p:tmplLst>
          <p:tmpl lvl="1">
            <p:tnLst>
              <p:par>
                <p:cTn presetID="12" presetClass="entr" presetSubtype="4"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p:tgtEl>
                          <p:spTgt spid="38"/>
                        </p:tgtEl>
                        <p:attrNameLst>
                          <p:attrName>ppt_y</p:attrName>
                        </p:attrNameLst>
                      </p:cBhvr>
                      <p:tavLst>
                        <p:tav tm="0">
                          <p:val>
                            <p:strVal val="#ppt_y+#ppt_h*1.125000"/>
                          </p:val>
                        </p:tav>
                        <p:tav tm="100000">
                          <p:val>
                            <p:strVal val="#ppt_y"/>
                          </p:val>
                        </p:tav>
                      </p:tavLst>
                    </p:anim>
                    <p:animEffect transition="in" filter="wipe(up)">
                      <p:cBhvr>
                        <p:cTn dur="500"/>
                        <p:tgtEl>
                          <p:spTgt spid="38"/>
                        </p:tgtEl>
                      </p:cBhvr>
                    </p:animEffect>
                  </p:childTnLst>
                </p:cTn>
              </p:par>
            </p:tnLst>
          </p:tmpl>
          <p:tmpl lvl="2">
            <p:tnLst>
              <p:par>
                <p:cTn presetID="12" presetClass="entr" presetSubtype="4"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p:tgtEl>
                          <p:spTgt spid="38"/>
                        </p:tgtEl>
                        <p:attrNameLst>
                          <p:attrName>ppt_y</p:attrName>
                        </p:attrNameLst>
                      </p:cBhvr>
                      <p:tavLst>
                        <p:tav tm="0">
                          <p:val>
                            <p:strVal val="#ppt_y+#ppt_h*1.125000"/>
                          </p:val>
                        </p:tav>
                        <p:tav tm="100000">
                          <p:val>
                            <p:strVal val="#ppt_y"/>
                          </p:val>
                        </p:tav>
                      </p:tavLst>
                    </p:anim>
                    <p:animEffect transition="in" filter="wipe(up)">
                      <p:cBhvr>
                        <p:cTn dur="500"/>
                        <p:tgtEl>
                          <p:spTgt spid="38"/>
                        </p:tgtEl>
                      </p:cBhvr>
                    </p:animEffect>
                  </p:childTnLst>
                </p:cTn>
              </p:par>
            </p:tnLst>
          </p:tmpl>
          <p:tmpl lvl="3">
            <p:tnLst>
              <p:par>
                <p:cTn presetID="12" presetClass="entr" presetSubtype="4"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p:tgtEl>
                          <p:spTgt spid="38"/>
                        </p:tgtEl>
                        <p:attrNameLst>
                          <p:attrName>ppt_y</p:attrName>
                        </p:attrNameLst>
                      </p:cBhvr>
                      <p:tavLst>
                        <p:tav tm="0">
                          <p:val>
                            <p:strVal val="#ppt_y+#ppt_h*1.125000"/>
                          </p:val>
                        </p:tav>
                        <p:tav tm="100000">
                          <p:val>
                            <p:strVal val="#ppt_y"/>
                          </p:val>
                        </p:tav>
                      </p:tavLst>
                    </p:anim>
                    <p:animEffect transition="in" filter="wipe(up)">
                      <p:cBhvr>
                        <p:cTn dur="500"/>
                        <p:tgtEl>
                          <p:spTgt spid="38"/>
                        </p:tgtEl>
                      </p:cBhvr>
                    </p:animEffect>
                  </p:childTnLst>
                </p:cTn>
              </p:par>
            </p:tnLst>
          </p:tmpl>
          <p:tmpl lvl="4">
            <p:tnLst>
              <p:par>
                <p:cTn presetID="12" presetClass="entr" presetSubtype="4"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p:tgtEl>
                          <p:spTgt spid="38"/>
                        </p:tgtEl>
                        <p:attrNameLst>
                          <p:attrName>ppt_y</p:attrName>
                        </p:attrNameLst>
                      </p:cBhvr>
                      <p:tavLst>
                        <p:tav tm="0">
                          <p:val>
                            <p:strVal val="#ppt_y+#ppt_h*1.125000"/>
                          </p:val>
                        </p:tav>
                        <p:tav tm="100000">
                          <p:val>
                            <p:strVal val="#ppt_y"/>
                          </p:val>
                        </p:tav>
                      </p:tavLst>
                    </p:anim>
                    <p:animEffect transition="in" filter="wipe(up)">
                      <p:cBhvr>
                        <p:cTn dur="500"/>
                        <p:tgtEl>
                          <p:spTgt spid="38"/>
                        </p:tgtEl>
                      </p:cBhvr>
                    </p:animEffect>
                  </p:childTnLst>
                </p:cTn>
              </p:par>
            </p:tnLst>
          </p:tmpl>
          <p:tmpl lvl="5">
            <p:tnLst>
              <p:par>
                <p:cTn presetID="12" presetClass="entr" presetSubtype="4"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p:tgtEl>
                          <p:spTgt spid="38"/>
                        </p:tgtEl>
                        <p:attrNameLst>
                          <p:attrName>ppt_y</p:attrName>
                        </p:attrNameLst>
                      </p:cBhvr>
                      <p:tavLst>
                        <p:tav tm="0">
                          <p:val>
                            <p:strVal val="#ppt_y+#ppt_h*1.125000"/>
                          </p:val>
                        </p:tav>
                        <p:tav tm="100000">
                          <p:val>
                            <p:strVal val="#ppt_y"/>
                          </p:val>
                        </p:tav>
                      </p:tavLst>
                    </p:anim>
                    <p:animEffect transition="in" filter="wipe(up)">
                      <p:cBhvr>
                        <p:cTn dur="500"/>
                        <p:tgtEl>
                          <p:spTgt spid="38"/>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928DB4B-C519-45B3-B0FA-A4A96B3017AE}" type="datetime1">
              <a:rPr lang="zh-CN" altLang="en-US" smtClean="0"/>
            </a:fld>
            <a:endParaRPr lang="zh-CN" altLang="en-US"/>
          </a:p>
        </p:txBody>
      </p:sp>
      <p:sp>
        <p:nvSpPr>
          <p:cNvPr id="4" name="页脚占位符 3"/>
          <p:cNvSpPr>
            <a:spLocks noGrp="1"/>
          </p:cNvSpPr>
          <p:nvPr>
            <p:ph type="ftr" sz="quarter" idx="11"/>
          </p:nvPr>
        </p:nvSpPr>
        <p:spPr>
          <a:xfrm>
            <a:off x="838200" y="6481629"/>
            <a:ext cx="4114800" cy="365125"/>
          </a:xfrm>
          <a:prstGeom prst="rect">
            <a:avLst/>
          </a:prstGeom>
        </p:spPr>
        <p:txBody>
          <a:bodyPr/>
          <a:lstStyle/>
          <a:p>
            <a:endParaRPr lang="zh-CN" altLang="en-US" dirty="0"/>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sp>
        <p:nvSpPr>
          <p:cNvPr id="6" name="任意多边形 22"/>
          <p:cNvSpPr>
            <a:spLocks noChangeArrowheads="1"/>
          </p:cNvSpPr>
          <p:nvPr userDrawn="1"/>
        </p:nvSpPr>
        <p:spPr bwMode="auto">
          <a:xfrm flipV="1">
            <a:off x="7847014" y="4473575"/>
            <a:ext cx="1978025" cy="1422400"/>
          </a:xfrm>
          <a:custGeom>
            <a:avLst/>
            <a:gdLst>
              <a:gd name="T0" fmla="*/ 213962 w 1635692"/>
              <a:gd name="T1" fmla="*/ 0 h 1421730"/>
              <a:gd name="T2" fmla="*/ 1635692 w 1635692"/>
              <a:gd name="T3" fmla="*/ 0 h 1421730"/>
              <a:gd name="T4" fmla="*/ 1635692 w 1635692"/>
              <a:gd name="T5" fmla="*/ 1421730 h 1421730"/>
              <a:gd name="T6" fmla="*/ 213962 w 1635692"/>
              <a:gd name="T7" fmla="*/ 1421730 h 1421730"/>
              <a:gd name="T8" fmla="*/ 213962 w 1635692"/>
              <a:gd name="T9" fmla="*/ 788847 h 1421730"/>
              <a:gd name="T10" fmla="*/ 0 w 1635692"/>
              <a:gd name="T11" fmla="*/ 838094 h 1421730"/>
              <a:gd name="T12" fmla="*/ 212219 w 1635692"/>
              <a:gd name="T13" fmla="*/ 498974 h 1421730"/>
              <a:gd name="T14" fmla="*/ 213962 w 1635692"/>
              <a:gd name="T15" fmla="*/ 500064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close/>
              </a:path>
            </a:pathLst>
          </a:custGeom>
          <a:solidFill>
            <a:schemeClr val="accent5">
              <a:lumMod val="50000"/>
            </a:schemeClr>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 name="任意多边形 21"/>
          <p:cNvSpPr>
            <a:spLocks noChangeArrowheads="1"/>
          </p:cNvSpPr>
          <p:nvPr userDrawn="1"/>
        </p:nvSpPr>
        <p:spPr bwMode="auto">
          <a:xfrm>
            <a:off x="9486901" y="2825752"/>
            <a:ext cx="2006161" cy="1420813"/>
          </a:xfrm>
          <a:custGeom>
            <a:avLst/>
            <a:gdLst>
              <a:gd name="T0" fmla="*/ 233416 w 1655146"/>
              <a:gd name="T1" fmla="*/ 0 h 1421730"/>
              <a:gd name="T2" fmla="*/ 1655146 w 1655146"/>
              <a:gd name="T3" fmla="*/ 0 h 1421730"/>
              <a:gd name="T4" fmla="*/ 1655146 w 1655146"/>
              <a:gd name="T5" fmla="*/ 1421730 h 1421730"/>
              <a:gd name="T6" fmla="*/ 233416 w 1655146"/>
              <a:gd name="T7" fmla="*/ 1421730 h 1421730"/>
              <a:gd name="T8" fmla="*/ 233416 w 1655146"/>
              <a:gd name="T9" fmla="*/ 803581 h 1421730"/>
              <a:gd name="T10" fmla="*/ 0 w 1655146"/>
              <a:gd name="T11" fmla="*/ 668200 h 1421730"/>
              <a:gd name="T12" fmla="*/ 233416 w 1655146"/>
              <a:gd name="T13" fmla="*/ 532819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close/>
              </a:path>
            </a:pathLst>
          </a:custGeom>
          <a:solidFill>
            <a:schemeClr val="accent3"/>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 name="任意多边形 18"/>
          <p:cNvSpPr>
            <a:spLocks noChangeArrowheads="1"/>
          </p:cNvSpPr>
          <p:nvPr userDrawn="1"/>
        </p:nvSpPr>
        <p:spPr bwMode="auto">
          <a:xfrm>
            <a:off x="7847014" y="1108077"/>
            <a:ext cx="1978025" cy="1420813"/>
          </a:xfrm>
          <a:custGeom>
            <a:avLst/>
            <a:gdLst>
              <a:gd name="T0" fmla="*/ 213962 w 1635692"/>
              <a:gd name="T1" fmla="*/ 0 h 1421730"/>
              <a:gd name="T2" fmla="*/ 1635692 w 1635692"/>
              <a:gd name="T3" fmla="*/ 0 h 1421730"/>
              <a:gd name="T4" fmla="*/ 1635692 w 1635692"/>
              <a:gd name="T5" fmla="*/ 1421730 h 1421730"/>
              <a:gd name="T6" fmla="*/ 213962 w 1635692"/>
              <a:gd name="T7" fmla="*/ 1421730 h 1421730"/>
              <a:gd name="T8" fmla="*/ 213962 w 1635692"/>
              <a:gd name="T9" fmla="*/ 788847 h 1421730"/>
              <a:gd name="T10" fmla="*/ 0 w 1635692"/>
              <a:gd name="T11" fmla="*/ 838094 h 1421730"/>
              <a:gd name="T12" fmla="*/ 212219 w 1635692"/>
              <a:gd name="T13" fmla="*/ 498974 h 1421730"/>
              <a:gd name="T14" fmla="*/ 213962 w 1635692"/>
              <a:gd name="T15" fmla="*/ 500064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close/>
              </a:path>
            </a:pathLst>
          </a:custGeom>
          <a:solidFill>
            <a:schemeClr val="accent1"/>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 name="Freeform 44"/>
          <p:cNvSpPr>
            <a:spLocks noChangeArrowheads="1"/>
          </p:cNvSpPr>
          <p:nvPr userDrawn="1"/>
        </p:nvSpPr>
        <p:spPr bwMode="auto">
          <a:xfrm flipH="1">
            <a:off x="5746751" y="1985963"/>
            <a:ext cx="3025775" cy="3022600"/>
          </a:xfrm>
          <a:custGeom>
            <a:avLst/>
            <a:gdLst>
              <a:gd name="T0" fmla="*/ 2314 w 4620"/>
              <a:gd name="T1" fmla="*/ 0 h 4615"/>
              <a:gd name="T2" fmla="*/ 4620 w 4620"/>
              <a:gd name="T3" fmla="*/ 2306 h 4615"/>
              <a:gd name="T4" fmla="*/ 2314 w 4620"/>
              <a:gd name="T5" fmla="*/ 4615 h 4615"/>
              <a:gd name="T6" fmla="*/ 2044 w 4620"/>
              <a:gd name="T7" fmla="*/ 4345 h 4615"/>
              <a:gd name="T8" fmla="*/ 2397 w 4620"/>
              <a:gd name="T9" fmla="*/ 3993 h 4615"/>
              <a:gd name="T10" fmla="*/ 2397 w 4620"/>
              <a:gd name="T11" fmla="*/ 4286 h 4615"/>
              <a:gd name="T12" fmla="*/ 2607 w 4620"/>
              <a:gd name="T13" fmla="*/ 4286 h 4615"/>
              <a:gd name="T14" fmla="*/ 2607 w 4620"/>
              <a:gd name="T15" fmla="*/ 3631 h 4615"/>
              <a:gd name="T16" fmla="*/ 1952 w 4620"/>
              <a:gd name="T17" fmla="*/ 3631 h 4615"/>
              <a:gd name="T18" fmla="*/ 1952 w 4620"/>
              <a:gd name="T19" fmla="*/ 3844 h 4615"/>
              <a:gd name="T20" fmla="*/ 2245 w 4620"/>
              <a:gd name="T21" fmla="*/ 3844 h 4615"/>
              <a:gd name="T22" fmla="*/ 1893 w 4620"/>
              <a:gd name="T23" fmla="*/ 4196 h 4615"/>
              <a:gd name="T24" fmla="*/ 1623 w 4620"/>
              <a:gd name="T25" fmla="*/ 3927 h 4615"/>
              <a:gd name="T26" fmla="*/ 2756 w 4620"/>
              <a:gd name="T27" fmla="*/ 2794 h 4615"/>
              <a:gd name="T28" fmla="*/ 0 w 4620"/>
              <a:gd name="T29" fmla="*/ 2794 h 4615"/>
              <a:gd name="T30" fmla="*/ 0 w 4620"/>
              <a:gd name="T31" fmla="*/ 2413 h 4615"/>
              <a:gd name="T32" fmla="*/ 499 w 4620"/>
              <a:gd name="T33" fmla="*/ 2413 h 4615"/>
              <a:gd name="T34" fmla="*/ 291 w 4620"/>
              <a:gd name="T35" fmla="*/ 2621 h 4615"/>
              <a:gd name="T36" fmla="*/ 443 w 4620"/>
              <a:gd name="T37" fmla="*/ 2770 h 4615"/>
              <a:gd name="T38" fmla="*/ 906 w 4620"/>
              <a:gd name="T39" fmla="*/ 2306 h 4615"/>
              <a:gd name="T40" fmla="*/ 443 w 4620"/>
              <a:gd name="T41" fmla="*/ 1843 h 4615"/>
              <a:gd name="T42" fmla="*/ 291 w 4620"/>
              <a:gd name="T43" fmla="*/ 1994 h 4615"/>
              <a:gd name="T44" fmla="*/ 499 w 4620"/>
              <a:gd name="T45" fmla="*/ 2200 h 4615"/>
              <a:gd name="T46" fmla="*/ 0 w 4620"/>
              <a:gd name="T47" fmla="*/ 2200 h 4615"/>
              <a:gd name="T48" fmla="*/ 0 w 4620"/>
              <a:gd name="T49" fmla="*/ 1819 h 4615"/>
              <a:gd name="T50" fmla="*/ 2756 w 4620"/>
              <a:gd name="T51" fmla="*/ 1819 h 4615"/>
              <a:gd name="T52" fmla="*/ 1623 w 4620"/>
              <a:gd name="T53" fmla="*/ 688 h 4615"/>
              <a:gd name="T54" fmla="*/ 1893 w 4620"/>
              <a:gd name="T55" fmla="*/ 418 h 4615"/>
              <a:gd name="T56" fmla="*/ 2245 w 4620"/>
              <a:gd name="T57" fmla="*/ 771 h 4615"/>
              <a:gd name="T58" fmla="*/ 1952 w 4620"/>
              <a:gd name="T59" fmla="*/ 771 h 4615"/>
              <a:gd name="T60" fmla="*/ 1952 w 4620"/>
              <a:gd name="T61" fmla="*/ 981 h 4615"/>
              <a:gd name="T62" fmla="*/ 2607 w 4620"/>
              <a:gd name="T63" fmla="*/ 981 h 4615"/>
              <a:gd name="T64" fmla="*/ 2607 w 4620"/>
              <a:gd name="T65" fmla="*/ 326 h 4615"/>
              <a:gd name="T66" fmla="*/ 2397 w 4620"/>
              <a:gd name="T67" fmla="*/ 326 h 4615"/>
              <a:gd name="T68" fmla="*/ 2397 w 4620"/>
              <a:gd name="T69" fmla="*/ 619 h 4615"/>
              <a:gd name="T70" fmla="*/ 2044 w 4620"/>
              <a:gd name="T71" fmla="*/ 267 h 4615"/>
              <a:gd name="T72" fmla="*/ 2314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chemeClr val="bg2">
              <a:lumMod val="90000"/>
            </a:schemeClr>
          </a:solidFill>
          <a:ln>
            <a:noFill/>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0" name="直接连接符 6"/>
          <p:cNvSpPr>
            <a:spLocks noChangeShapeType="1"/>
          </p:cNvSpPr>
          <p:nvPr userDrawn="1"/>
        </p:nvSpPr>
        <p:spPr bwMode="auto">
          <a:xfrm rot="16200000" flipV="1">
            <a:off x="4152901" y="3535363"/>
            <a:ext cx="2206625" cy="0"/>
          </a:xfrm>
          <a:prstGeom prst="line">
            <a:avLst/>
          </a:prstGeom>
          <a:noFill/>
          <a:ln w="50800" cap="flat" cmpd="sng">
            <a:solidFill>
              <a:srgbClr val="26B7CC"/>
            </a:solidFill>
            <a:bevel/>
          </a:ln>
          <a:extLst>
            <a:ext uri="{909E8E84-426E-40DD-AFC4-6F175D3DCCD1}">
              <a14:hiddenFill xmlns:a14="http://schemas.microsoft.com/office/drawing/2010/main">
                <a:noFill/>
              </a14:hiddenFill>
            </a:ext>
          </a:extLst>
        </p:spPr>
        <p:txBody>
          <a:bodyPr/>
          <a:lstStyle/>
          <a:p>
            <a:endParaRPr lang="zh-CN" altLang="en-US"/>
          </a:p>
        </p:txBody>
      </p:sp>
      <p:grpSp>
        <p:nvGrpSpPr>
          <p:cNvPr id="14" name="组合 13"/>
          <p:cNvGrpSpPr/>
          <p:nvPr userDrawn="1"/>
        </p:nvGrpSpPr>
        <p:grpSpPr>
          <a:xfrm>
            <a:off x="-45" y="198986"/>
            <a:ext cx="660445" cy="798770"/>
            <a:chOff x="-45" y="198986"/>
            <a:chExt cx="660445" cy="798770"/>
          </a:xfrm>
        </p:grpSpPr>
        <p:sp>
          <p:nvSpPr>
            <p:cNvPr id="15" name="矩形 14"/>
            <p:cNvSpPr/>
            <p:nvPr userDrawn="1"/>
          </p:nvSpPr>
          <p:spPr>
            <a:xfrm>
              <a:off x="0" y="198986"/>
              <a:ext cx="660400" cy="7987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45" y="205433"/>
              <a:ext cx="508046" cy="6606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占位符 17"/>
          <p:cNvSpPr>
            <a:spLocks noGrp="1"/>
          </p:cNvSpPr>
          <p:nvPr>
            <p:ph type="body" sz="quarter" idx="13"/>
          </p:nvPr>
        </p:nvSpPr>
        <p:spPr>
          <a:xfrm>
            <a:off x="8107364" y="1108077"/>
            <a:ext cx="1717675" cy="1420813"/>
          </a:xfrm>
        </p:spPr>
        <p:txBody>
          <a:bodyPr>
            <a:normAutofit/>
          </a:bodyPr>
          <a:lstStyle>
            <a:lvl1pPr marL="0" indent="0" algn="ctr">
              <a:buNone/>
              <a:defRPr sz="1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endParaRPr lang="zh-CN" altLang="en-US" dirty="0"/>
          </a:p>
        </p:txBody>
      </p:sp>
      <p:sp>
        <p:nvSpPr>
          <p:cNvPr id="19" name="文本占位符 17"/>
          <p:cNvSpPr>
            <a:spLocks noGrp="1"/>
          </p:cNvSpPr>
          <p:nvPr>
            <p:ph type="body" sz="quarter" idx="14"/>
          </p:nvPr>
        </p:nvSpPr>
        <p:spPr>
          <a:xfrm>
            <a:off x="9775387" y="2811465"/>
            <a:ext cx="1717675" cy="1420813"/>
          </a:xfrm>
        </p:spPr>
        <p:txBody>
          <a:bodyPr>
            <a:normAutofit/>
          </a:bodyPr>
          <a:lstStyle>
            <a:lvl1pPr marL="0" indent="0" algn="ctr">
              <a:buNone/>
              <a:defRPr sz="1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endParaRPr lang="zh-CN" altLang="en-US" dirty="0"/>
          </a:p>
        </p:txBody>
      </p:sp>
      <p:sp>
        <p:nvSpPr>
          <p:cNvPr id="20" name="文本占位符 17"/>
          <p:cNvSpPr>
            <a:spLocks noGrp="1"/>
          </p:cNvSpPr>
          <p:nvPr>
            <p:ph type="body" sz="quarter" idx="15"/>
          </p:nvPr>
        </p:nvSpPr>
        <p:spPr>
          <a:xfrm>
            <a:off x="8108656" y="4459290"/>
            <a:ext cx="1717675" cy="1420813"/>
          </a:xfrm>
        </p:spPr>
        <p:txBody>
          <a:bodyPr>
            <a:normAutofit/>
          </a:bodyPr>
          <a:lstStyle>
            <a:lvl1pPr marL="0" indent="0" algn="ctr">
              <a:buNone/>
              <a:defRPr sz="1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endParaRPr lang="zh-CN" altLang="en-US" dirty="0"/>
          </a:p>
        </p:txBody>
      </p:sp>
      <p:sp>
        <p:nvSpPr>
          <p:cNvPr id="24" name="内容占位符 23"/>
          <p:cNvSpPr>
            <a:spLocks noGrp="1"/>
          </p:cNvSpPr>
          <p:nvPr>
            <p:ph sz="quarter" idx="16"/>
          </p:nvPr>
        </p:nvSpPr>
        <p:spPr>
          <a:xfrm>
            <a:off x="838202" y="2298565"/>
            <a:ext cx="4194175" cy="288621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6" name="文本占位符 25"/>
          <p:cNvSpPr>
            <a:spLocks noGrp="1"/>
          </p:cNvSpPr>
          <p:nvPr>
            <p:ph type="body" sz="quarter" idx="17"/>
          </p:nvPr>
        </p:nvSpPr>
        <p:spPr>
          <a:xfrm>
            <a:off x="838200" y="1597027"/>
            <a:ext cx="4114800" cy="525463"/>
          </a:xfrm>
        </p:spPr>
        <p:txBody>
          <a:bodyPr anchor="ctr"/>
          <a:lstStyle>
            <a:lvl1pPr marL="0" indent="0">
              <a:buNone/>
              <a:defRPr b="1">
                <a:solidFill>
                  <a:schemeClr val="accent1">
                    <a:lumMod val="75000"/>
                  </a:schemeClr>
                </a:solidFill>
              </a:defRPr>
            </a:lvl1pPr>
          </a:lstStyle>
          <a:p>
            <a:pPr lvl="0"/>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nodePh="1">
                                  <p:stCondLst>
                                    <p:cond delay="0"/>
                                  </p:stCondLst>
                                  <p:endCondLst>
                                    <p:cond evt="begin" delay="0">
                                      <p:tn val="5"/>
                                    </p:cond>
                                  </p:end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wipe(right)">
                                      <p:cBhvr>
                                        <p:cTn id="7" dur="500"/>
                                        <p:tgtEl>
                                          <p:spTgt spid="18">
                                            <p:txEl>
                                              <p:pRg st="0" end="0"/>
                                            </p:txEl>
                                          </p:spTgt>
                                        </p:tgtEl>
                                      </p:cBhvr>
                                    </p:animEffect>
                                  </p:childTnLst>
                                </p:cTn>
                              </p:par>
                            </p:childTnLst>
                          </p:cTn>
                        </p:par>
                        <p:par>
                          <p:cTn id="8" fill="hold">
                            <p:stCondLst>
                              <p:cond delay="500"/>
                            </p:stCondLst>
                            <p:childTnLst>
                              <p:par>
                                <p:cTn id="9" presetID="22" presetClass="entr" presetSubtype="2" fill="hold" grpId="0" nodeType="afterEffect" nodePh="1">
                                  <p:stCondLst>
                                    <p:cond delay="0"/>
                                  </p:stCondLst>
                                  <p:endCondLst>
                                    <p:cond evt="begin" delay="0">
                                      <p:tn val="9"/>
                                    </p:cond>
                                  </p:endCondLst>
                                  <p:childTnLst>
                                    <p:set>
                                      <p:cBhvr>
                                        <p:cTn id="10" dur="1" fill="hold">
                                          <p:stCondLst>
                                            <p:cond delay="0"/>
                                          </p:stCondLst>
                                        </p:cTn>
                                        <p:tgtEl>
                                          <p:spTgt spid="19">
                                            <p:txEl>
                                              <p:pRg st="0" end="0"/>
                                            </p:txEl>
                                          </p:spTgt>
                                        </p:tgtEl>
                                        <p:attrNameLst>
                                          <p:attrName>style.visibility</p:attrName>
                                        </p:attrNameLst>
                                      </p:cBhvr>
                                      <p:to>
                                        <p:strVal val="visible"/>
                                      </p:to>
                                    </p:set>
                                    <p:animEffect transition="in" filter="wipe(right)">
                                      <p:cBhvr>
                                        <p:cTn id="11" dur="500"/>
                                        <p:tgtEl>
                                          <p:spTgt spid="19">
                                            <p:txEl>
                                              <p:pRg st="0" end="0"/>
                                            </p:txEl>
                                          </p:spTgt>
                                        </p:tgtEl>
                                      </p:cBhvr>
                                    </p:animEffect>
                                  </p:childTnLst>
                                </p:cTn>
                              </p:par>
                            </p:childTnLst>
                          </p:cTn>
                        </p:par>
                        <p:par>
                          <p:cTn id="12" fill="hold">
                            <p:stCondLst>
                              <p:cond delay="1000"/>
                            </p:stCondLst>
                            <p:childTnLst>
                              <p:par>
                                <p:cTn id="13" presetID="22" presetClass="entr" presetSubtype="2" fill="hold" grpId="0" nodeType="afterEffect" nodePh="1">
                                  <p:stCondLst>
                                    <p:cond delay="0"/>
                                  </p:stCondLst>
                                  <p:endCondLst>
                                    <p:cond evt="begin" delay="0">
                                      <p:tn val="13"/>
                                    </p:cond>
                                  </p:end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wipe(right)">
                                      <p:cBhvr>
                                        <p:cTn id="15" dur="500"/>
                                        <p:tgtEl>
                                          <p:spTgt spid="20">
                                            <p:txEl>
                                              <p:pRg st="0" end="0"/>
                                            </p:txEl>
                                          </p:spTgt>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right)">
                                      <p:cBhvr>
                                        <p:cTn id="19" dur="500"/>
                                        <p:tgtEl>
                                          <p:spTgt spid="9"/>
                                        </p:tgtEl>
                                      </p:cBhvr>
                                    </p:animEffect>
                                  </p:childTnLst>
                                </p:cTn>
                              </p:par>
                            </p:childTnLst>
                          </p:cTn>
                        </p:par>
                        <p:par>
                          <p:cTn id="20" fill="hold">
                            <p:stCondLst>
                              <p:cond delay="2000"/>
                            </p:stCondLst>
                            <p:childTnLst>
                              <p:par>
                                <p:cTn id="21" presetID="16" presetClass="entr" presetSubtype="42"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outHorizontal)">
                                      <p:cBhvr>
                                        <p:cTn id="23" dur="500"/>
                                        <p:tgtEl>
                                          <p:spTgt spid="10"/>
                                        </p:tgtEl>
                                      </p:cBhvr>
                                    </p:animEffect>
                                  </p:childTnLst>
                                </p:cTn>
                              </p:par>
                            </p:childTnLst>
                          </p:cTn>
                        </p:par>
                        <p:par>
                          <p:cTn id="24" fill="hold">
                            <p:stCondLst>
                              <p:cond delay="2500"/>
                            </p:stCondLst>
                            <p:childTnLst>
                              <p:par>
                                <p:cTn id="25" presetID="14" presetClass="entr" presetSubtype="10" fill="hold" grpId="0" nodeType="afterEffect" nodePh="1">
                                  <p:stCondLst>
                                    <p:cond delay="0"/>
                                  </p:stCondLst>
                                  <p:endCondLst>
                                    <p:cond evt="begin" delay="0">
                                      <p:tn val="25"/>
                                    </p:cond>
                                  </p:end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27" dur="500"/>
                                        <p:tgtEl>
                                          <p:spTgt spid="26">
                                            <p:txEl>
                                              <p:pRg st="0" end="0"/>
                                            </p:txEl>
                                          </p:spTgt>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31" dur="500"/>
                                        <p:tgtEl>
                                          <p:spTgt spid="24">
                                            <p:txEl>
                                              <p:pRg st="0" end="0"/>
                                            </p:txEl>
                                          </p:spTgt>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35" dur="500"/>
                                        <p:tgtEl>
                                          <p:spTgt spid="24">
                                            <p:txEl>
                                              <p:pRg st="1" end="1"/>
                                            </p:txEl>
                                          </p:spTgt>
                                        </p:tgtEl>
                                      </p:cBhvr>
                                    </p:animEffect>
                                  </p:childTnLst>
                                </p:cTn>
                              </p:par>
                            </p:childTnLst>
                          </p:cTn>
                        </p:par>
                        <p:par>
                          <p:cTn id="36" fill="hold">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24">
                                            <p:txEl>
                                              <p:pRg st="2" end="2"/>
                                            </p:txEl>
                                          </p:spTgt>
                                        </p:tgtEl>
                                        <p:attrNameLst>
                                          <p:attrName>style.visibility</p:attrName>
                                        </p:attrNameLst>
                                      </p:cBhvr>
                                      <p:to>
                                        <p:strVal val="visible"/>
                                      </p:to>
                                    </p:set>
                                    <p:animEffect transition="in" filter="randombar(horizontal)">
                                      <p:cBhvr>
                                        <p:cTn id="39" dur="500"/>
                                        <p:tgtEl>
                                          <p:spTgt spid="24">
                                            <p:txEl>
                                              <p:pRg st="2" end="2"/>
                                            </p:txEl>
                                          </p:spTgt>
                                        </p:tgtEl>
                                      </p:cBhvr>
                                    </p:animEffect>
                                  </p:childTnLst>
                                </p:cTn>
                              </p:par>
                            </p:childTnLst>
                          </p:cTn>
                        </p:par>
                        <p:par>
                          <p:cTn id="40" fill="hold">
                            <p:stCondLst>
                              <p:cond delay="4500"/>
                            </p:stCondLst>
                            <p:childTnLst>
                              <p:par>
                                <p:cTn id="41" presetID="14" presetClass="entr" presetSubtype="10" fill="hold" grpId="0" nodeType="afterEffect">
                                  <p:stCondLst>
                                    <p:cond delay="0"/>
                                  </p:stCondLst>
                                  <p:childTnLst>
                                    <p:set>
                                      <p:cBhvr>
                                        <p:cTn id="42" dur="1" fill="hold">
                                          <p:stCondLst>
                                            <p:cond delay="0"/>
                                          </p:stCondLst>
                                        </p:cTn>
                                        <p:tgtEl>
                                          <p:spTgt spid="24">
                                            <p:txEl>
                                              <p:pRg st="3" end="3"/>
                                            </p:txEl>
                                          </p:spTgt>
                                        </p:tgtEl>
                                        <p:attrNameLst>
                                          <p:attrName>style.visibility</p:attrName>
                                        </p:attrNameLst>
                                      </p:cBhvr>
                                      <p:to>
                                        <p:strVal val="visible"/>
                                      </p:to>
                                    </p:set>
                                    <p:animEffect transition="in" filter="randombar(horizontal)">
                                      <p:cBhvr>
                                        <p:cTn id="43" dur="500"/>
                                        <p:tgtEl>
                                          <p:spTgt spid="24">
                                            <p:txEl>
                                              <p:pRg st="3" end="3"/>
                                            </p:txEl>
                                          </p:spTgt>
                                        </p:tgtEl>
                                      </p:cBhvr>
                                    </p:animEffect>
                                  </p:childTnLst>
                                </p:cTn>
                              </p:par>
                            </p:childTnLst>
                          </p:cTn>
                        </p:par>
                        <p:par>
                          <p:cTn id="44" fill="hold">
                            <p:stCondLst>
                              <p:cond delay="5000"/>
                            </p:stCondLst>
                            <p:childTnLst>
                              <p:par>
                                <p:cTn id="45" presetID="14" presetClass="entr" presetSubtype="10" fill="hold" grpId="0" nodeType="afterEffect">
                                  <p:stCondLst>
                                    <p:cond delay="0"/>
                                  </p:stCondLst>
                                  <p:childTnLst>
                                    <p:set>
                                      <p:cBhvr>
                                        <p:cTn id="46" dur="1" fill="hold">
                                          <p:stCondLst>
                                            <p:cond delay="0"/>
                                          </p:stCondLst>
                                        </p:cTn>
                                        <p:tgtEl>
                                          <p:spTgt spid="24">
                                            <p:txEl>
                                              <p:pRg st="4" end="4"/>
                                            </p:txEl>
                                          </p:spTgt>
                                        </p:tgtEl>
                                        <p:attrNameLst>
                                          <p:attrName>style.visibility</p:attrName>
                                        </p:attrNameLst>
                                      </p:cBhvr>
                                      <p:to>
                                        <p:strVal val="visible"/>
                                      </p:to>
                                    </p:set>
                                    <p:animEffect transition="in" filter="randombar(horizontal)">
                                      <p:cBhvr>
                                        <p:cTn id="47" dur="500"/>
                                        <p:tgtEl>
                                          <p:spTgt spid="2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8" grpId="0" build="p">
        <p:tmplLst>
          <p:tmpl lvl="1">
            <p:tnLst>
              <p:par>
                <p:cTn presetID="22" presetClass="entr" presetSubtype="2" fill="hold" nodeType="afterEffect" nodePh="1">
                  <p:stCondLst>
                    <p:cond delay="0"/>
                  </p:stCondLst>
                  <p:endCondLst>
                    <p:cond delay="0"/>
                  </p:end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build="p">
        <p:tmplLst>
          <p:tmpl lvl="1">
            <p:tnLst>
              <p:par>
                <p:cTn presetID="22" presetClass="entr" presetSubtype="2" fill="hold" nodeType="afterEffect" nodePh="1">
                  <p:stCondLst>
                    <p:cond delay="0"/>
                  </p:stCondLst>
                  <p:endCondLst>
                    <p:cond delay="0"/>
                  </p:end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20" grpId="0" build="p">
        <p:tmplLst>
          <p:tmpl lvl="1">
            <p:tnLst>
              <p:par>
                <p:cTn presetID="22" presetClass="entr" presetSubtype="2" fill="hold" nodeType="afterEffect" nodePh="1">
                  <p:stCondLst>
                    <p:cond delay="0"/>
                  </p:stCondLst>
                  <p:endCondLst>
                    <p:cond delay="0"/>
                  </p:end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4" grpId="0" build="p">
        <p:tmplLst>
          <p:tmpl lvl="1">
            <p:tnLst>
              <p:par>
                <p:cTn presetID="14" presetClass="entr" presetSubtype="1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randombar(horizontal)">
                      <p:cBhvr>
                        <p:cTn dur="500"/>
                        <p:tgtEl>
                          <p:spTgt spid="24"/>
                        </p:tgtEl>
                      </p:cBhvr>
                    </p:animEffect>
                  </p:childTnLst>
                </p:cTn>
              </p:par>
            </p:tnLst>
          </p:tmpl>
          <p:tmpl lvl="2">
            <p:tnLst>
              <p:par>
                <p:cTn presetID="14" presetClass="entr" presetSubtype="1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randombar(horizontal)">
                      <p:cBhvr>
                        <p:cTn dur="500"/>
                        <p:tgtEl>
                          <p:spTgt spid="24"/>
                        </p:tgtEl>
                      </p:cBhvr>
                    </p:animEffect>
                  </p:childTnLst>
                </p:cTn>
              </p:par>
            </p:tnLst>
          </p:tmpl>
          <p:tmpl lvl="3">
            <p:tnLst>
              <p:par>
                <p:cTn presetID="14" presetClass="entr" presetSubtype="1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randombar(horizontal)">
                      <p:cBhvr>
                        <p:cTn dur="500"/>
                        <p:tgtEl>
                          <p:spTgt spid="24"/>
                        </p:tgtEl>
                      </p:cBhvr>
                    </p:animEffect>
                  </p:childTnLst>
                </p:cTn>
              </p:par>
            </p:tnLst>
          </p:tmpl>
          <p:tmpl lvl="4">
            <p:tnLst>
              <p:par>
                <p:cTn presetID="14" presetClass="entr" presetSubtype="1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randombar(horizontal)">
                      <p:cBhvr>
                        <p:cTn dur="500"/>
                        <p:tgtEl>
                          <p:spTgt spid="24"/>
                        </p:tgtEl>
                      </p:cBhvr>
                    </p:animEffect>
                  </p:childTnLst>
                </p:cTn>
              </p:par>
            </p:tnLst>
          </p:tmpl>
          <p:tmpl lvl="5">
            <p:tnLst>
              <p:par>
                <p:cTn presetID="14" presetClass="entr" presetSubtype="1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randombar(horizontal)">
                      <p:cBhvr>
                        <p:cTn dur="500"/>
                        <p:tgtEl>
                          <p:spTgt spid="24"/>
                        </p:tgtEl>
                      </p:cBhvr>
                    </p:animEffect>
                  </p:childTnLst>
                </p:cTn>
              </p:par>
            </p:tnLst>
          </p:tmpl>
        </p:tmplLst>
      </p:bldP>
      <p:bldP spid="26" grpId="0" build="p">
        <p:tmplLst>
          <p:tmpl lvl="1">
            <p:tnLst>
              <p:par>
                <p:cTn presetID="14" presetClass="entr" presetSubtype="10" fill="hold" nodeType="afterEffect" nodePh="1">
                  <p:stCondLst>
                    <p:cond delay="0"/>
                  </p:stCondLst>
                  <p:endCondLst>
                    <p:cond delay="0"/>
                  </p:endCondLst>
                  <p:childTnLst>
                    <p:set>
                      <p:cBhvr>
                        <p:cTn dur="1" fill="hold">
                          <p:stCondLst>
                            <p:cond delay="0"/>
                          </p:stCondLst>
                        </p:cTn>
                        <p:tgtEl>
                          <p:spTgt spid="26"/>
                        </p:tgtEl>
                        <p:attrNameLst>
                          <p:attrName>style.visibility</p:attrName>
                        </p:attrNameLst>
                      </p:cBhvr>
                      <p:to>
                        <p:strVal val="visible"/>
                      </p:to>
                    </p:set>
                    <p:animEffect transition="in" filter="randombar(horizontal)">
                      <p:cBhvr>
                        <p:cTn dur="500"/>
                        <p:tgtEl>
                          <p:spTgt spid="26"/>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C3797DE-DC04-4317-9B8C-BAE830383C93}" type="datetime1">
              <a:rPr lang="zh-CN" altLang="en-US" smtClean="0"/>
            </a:fld>
            <a:endParaRPr lang="zh-CN" altLang="en-US"/>
          </a:p>
        </p:txBody>
      </p:sp>
      <p:sp>
        <p:nvSpPr>
          <p:cNvPr id="4" name="页脚占位符 3"/>
          <p:cNvSpPr>
            <a:spLocks noGrp="1"/>
          </p:cNvSpPr>
          <p:nvPr>
            <p:ph type="ftr" sz="quarter" idx="11"/>
          </p:nvPr>
        </p:nvSpPr>
        <p:spPr>
          <a:xfrm>
            <a:off x="838200" y="6481629"/>
            <a:ext cx="4114800" cy="365125"/>
          </a:xfrm>
          <a:prstGeom prst="rect">
            <a:avLst/>
          </a:prstGeom>
        </p:spPr>
        <p:txBody>
          <a:bodyPr/>
          <a:lstStyle/>
          <a:p>
            <a:endParaRPr lang="zh-CN" altLang="en-US" dirty="0"/>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sp>
        <p:nvSpPr>
          <p:cNvPr id="8" name="文本占位符 7"/>
          <p:cNvSpPr>
            <a:spLocks noGrp="1"/>
          </p:cNvSpPr>
          <p:nvPr>
            <p:ph type="body" sz="quarter" idx="13"/>
          </p:nvPr>
        </p:nvSpPr>
        <p:spPr>
          <a:xfrm>
            <a:off x="838200" y="1196977"/>
            <a:ext cx="3030584" cy="1758853"/>
          </a:xfrm>
          <a:solidFill>
            <a:schemeClr val="accent1"/>
          </a:solidFill>
        </p:spPr>
        <p:txBody>
          <a:bodyPr anchor="t">
            <a:normAutofit/>
          </a:bodyPr>
          <a:lstStyle>
            <a:lvl1pPr marL="0" indent="0" algn="ctr">
              <a:buNone/>
              <a:defRPr sz="1600">
                <a:solidFill>
                  <a:schemeClr val="bg1"/>
                </a:solidFill>
              </a:defRPr>
            </a:lvl1pPr>
          </a:lstStyle>
          <a:p>
            <a:pPr lvl="0"/>
            <a:endParaRPr lang="zh-CN" altLang="en-US" dirty="0"/>
          </a:p>
        </p:txBody>
      </p:sp>
      <p:sp>
        <p:nvSpPr>
          <p:cNvPr id="9" name="文本占位符 7"/>
          <p:cNvSpPr>
            <a:spLocks noGrp="1"/>
          </p:cNvSpPr>
          <p:nvPr>
            <p:ph type="body" sz="quarter" idx="14"/>
          </p:nvPr>
        </p:nvSpPr>
        <p:spPr>
          <a:xfrm>
            <a:off x="4580708" y="1196977"/>
            <a:ext cx="3030584" cy="1758853"/>
          </a:xfrm>
          <a:solidFill>
            <a:schemeClr val="accent2"/>
          </a:solidFill>
        </p:spPr>
        <p:txBody>
          <a:bodyPr anchor="t">
            <a:normAutofit/>
          </a:bodyPr>
          <a:lstStyle>
            <a:lvl1pPr marL="0" indent="0" algn="ctr">
              <a:buNone/>
              <a:defRPr sz="1600">
                <a:solidFill>
                  <a:schemeClr val="bg1"/>
                </a:solidFill>
              </a:defRPr>
            </a:lvl1pPr>
          </a:lstStyle>
          <a:p>
            <a:pPr lvl="0"/>
            <a:endParaRPr lang="zh-CN" altLang="en-US" dirty="0"/>
          </a:p>
        </p:txBody>
      </p:sp>
      <p:sp>
        <p:nvSpPr>
          <p:cNvPr id="10" name="文本占位符 7"/>
          <p:cNvSpPr>
            <a:spLocks noGrp="1"/>
          </p:cNvSpPr>
          <p:nvPr>
            <p:ph type="body" sz="quarter" idx="15"/>
          </p:nvPr>
        </p:nvSpPr>
        <p:spPr>
          <a:xfrm>
            <a:off x="8323216" y="1196977"/>
            <a:ext cx="3030584" cy="1758853"/>
          </a:xfrm>
          <a:solidFill>
            <a:schemeClr val="accent3"/>
          </a:solidFill>
        </p:spPr>
        <p:txBody>
          <a:bodyPr anchor="t">
            <a:normAutofit/>
          </a:bodyPr>
          <a:lstStyle>
            <a:lvl1pPr marL="0" indent="0" algn="ctr">
              <a:buNone/>
              <a:defRPr sz="1600">
                <a:solidFill>
                  <a:schemeClr val="bg1"/>
                </a:solidFill>
              </a:defRPr>
            </a:lvl1pPr>
          </a:lstStyle>
          <a:p>
            <a:pPr lvl="0"/>
            <a:endParaRPr lang="zh-CN" altLang="en-US" dirty="0"/>
          </a:p>
        </p:txBody>
      </p:sp>
      <p:sp>
        <p:nvSpPr>
          <p:cNvPr id="14" name="文本占位符 7"/>
          <p:cNvSpPr>
            <a:spLocks noGrp="1"/>
          </p:cNvSpPr>
          <p:nvPr>
            <p:ph type="body" sz="quarter" idx="16"/>
          </p:nvPr>
        </p:nvSpPr>
        <p:spPr>
          <a:xfrm>
            <a:off x="838200" y="3868997"/>
            <a:ext cx="3030584" cy="1758853"/>
          </a:xfrm>
          <a:solidFill>
            <a:schemeClr val="accent4"/>
          </a:solidFill>
        </p:spPr>
        <p:txBody>
          <a:bodyPr anchor="t">
            <a:normAutofit/>
          </a:bodyPr>
          <a:lstStyle>
            <a:lvl1pPr marL="0" indent="0" algn="ctr">
              <a:buNone/>
              <a:defRPr sz="1600">
                <a:solidFill>
                  <a:schemeClr val="bg1"/>
                </a:solidFill>
              </a:defRPr>
            </a:lvl1pPr>
          </a:lstStyle>
          <a:p>
            <a:pPr lvl="0"/>
            <a:endParaRPr lang="zh-CN" altLang="en-US" dirty="0"/>
          </a:p>
        </p:txBody>
      </p:sp>
      <p:sp>
        <p:nvSpPr>
          <p:cNvPr id="15" name="文本占位符 7"/>
          <p:cNvSpPr>
            <a:spLocks noGrp="1"/>
          </p:cNvSpPr>
          <p:nvPr>
            <p:ph type="body" sz="quarter" idx="17"/>
          </p:nvPr>
        </p:nvSpPr>
        <p:spPr>
          <a:xfrm>
            <a:off x="4580708" y="3868997"/>
            <a:ext cx="3030584" cy="1758853"/>
          </a:xfrm>
          <a:solidFill>
            <a:schemeClr val="accent5"/>
          </a:solidFill>
        </p:spPr>
        <p:txBody>
          <a:bodyPr anchor="t">
            <a:normAutofit/>
          </a:bodyPr>
          <a:lstStyle>
            <a:lvl1pPr marL="0" indent="0" algn="ctr">
              <a:buNone/>
              <a:defRPr sz="1600">
                <a:solidFill>
                  <a:schemeClr val="bg1"/>
                </a:solidFill>
              </a:defRPr>
            </a:lvl1pPr>
          </a:lstStyle>
          <a:p>
            <a:pPr lvl="0"/>
            <a:endParaRPr lang="zh-CN" altLang="en-US" dirty="0"/>
          </a:p>
        </p:txBody>
      </p:sp>
      <p:sp>
        <p:nvSpPr>
          <p:cNvPr id="16" name="文本占位符 7"/>
          <p:cNvSpPr>
            <a:spLocks noGrp="1"/>
          </p:cNvSpPr>
          <p:nvPr>
            <p:ph type="body" sz="quarter" idx="18"/>
          </p:nvPr>
        </p:nvSpPr>
        <p:spPr>
          <a:xfrm>
            <a:off x="8323216" y="3868997"/>
            <a:ext cx="3030584" cy="1758853"/>
          </a:xfrm>
          <a:solidFill>
            <a:schemeClr val="accent6"/>
          </a:solidFill>
        </p:spPr>
        <p:txBody>
          <a:bodyPr anchor="t">
            <a:normAutofit/>
          </a:bodyPr>
          <a:lstStyle>
            <a:lvl1pPr marL="0" indent="0" algn="ctr">
              <a:buNone/>
              <a:defRPr sz="1600">
                <a:solidFill>
                  <a:schemeClr val="bg1"/>
                </a:solidFill>
              </a:defRPr>
            </a:lvl1pPr>
          </a:lstStyle>
          <a:p>
            <a:pPr lvl="0"/>
            <a:endParaRPr lang="zh-CN" altLang="en-US" dirty="0"/>
          </a:p>
        </p:txBody>
      </p:sp>
      <p:sp>
        <p:nvSpPr>
          <p:cNvPr id="18" name="图片占位符 17"/>
          <p:cNvSpPr>
            <a:spLocks noGrp="1"/>
          </p:cNvSpPr>
          <p:nvPr>
            <p:ph type="pic" sz="quarter" idx="19"/>
          </p:nvPr>
        </p:nvSpPr>
        <p:spPr>
          <a:xfrm>
            <a:off x="1988600" y="2597519"/>
            <a:ext cx="729784" cy="729784"/>
          </a:xfrm>
          <a:prstGeom prst="ellipse">
            <a:avLst/>
          </a:prstGeom>
        </p:spPr>
        <p:txBody>
          <a:bodyPr/>
          <a:lstStyle/>
          <a:p>
            <a:endParaRPr lang="zh-CN" altLang="en-US" dirty="0"/>
          </a:p>
        </p:txBody>
      </p:sp>
      <p:sp>
        <p:nvSpPr>
          <p:cNvPr id="19" name="图片占位符 17"/>
          <p:cNvSpPr>
            <a:spLocks noGrp="1"/>
          </p:cNvSpPr>
          <p:nvPr>
            <p:ph type="pic" sz="quarter" idx="20"/>
          </p:nvPr>
        </p:nvSpPr>
        <p:spPr>
          <a:xfrm>
            <a:off x="5731108" y="2597519"/>
            <a:ext cx="729784" cy="729784"/>
          </a:xfrm>
          <a:prstGeom prst="ellipse">
            <a:avLst/>
          </a:prstGeom>
        </p:spPr>
        <p:txBody>
          <a:bodyPr/>
          <a:lstStyle/>
          <a:p>
            <a:endParaRPr lang="zh-CN" altLang="en-US" dirty="0"/>
          </a:p>
        </p:txBody>
      </p:sp>
      <p:sp>
        <p:nvSpPr>
          <p:cNvPr id="20" name="图片占位符 17"/>
          <p:cNvSpPr>
            <a:spLocks noGrp="1"/>
          </p:cNvSpPr>
          <p:nvPr>
            <p:ph type="pic" sz="quarter" idx="21"/>
          </p:nvPr>
        </p:nvSpPr>
        <p:spPr>
          <a:xfrm>
            <a:off x="9473616" y="2597519"/>
            <a:ext cx="729784" cy="729784"/>
          </a:xfrm>
          <a:prstGeom prst="ellipse">
            <a:avLst/>
          </a:prstGeom>
        </p:spPr>
        <p:txBody>
          <a:bodyPr/>
          <a:lstStyle/>
          <a:p>
            <a:endParaRPr lang="zh-CN" altLang="en-US" dirty="0"/>
          </a:p>
        </p:txBody>
      </p:sp>
      <p:sp>
        <p:nvSpPr>
          <p:cNvPr id="21" name="图片占位符 17"/>
          <p:cNvSpPr>
            <a:spLocks noGrp="1"/>
          </p:cNvSpPr>
          <p:nvPr>
            <p:ph type="pic" sz="quarter" idx="22"/>
          </p:nvPr>
        </p:nvSpPr>
        <p:spPr>
          <a:xfrm>
            <a:off x="1988600" y="5262956"/>
            <a:ext cx="729784" cy="729784"/>
          </a:xfrm>
          <a:prstGeom prst="ellipse">
            <a:avLst/>
          </a:prstGeom>
        </p:spPr>
        <p:txBody>
          <a:bodyPr/>
          <a:lstStyle/>
          <a:p>
            <a:endParaRPr lang="zh-CN" altLang="en-US"/>
          </a:p>
        </p:txBody>
      </p:sp>
      <p:sp>
        <p:nvSpPr>
          <p:cNvPr id="22" name="图片占位符 17"/>
          <p:cNvSpPr>
            <a:spLocks noGrp="1"/>
          </p:cNvSpPr>
          <p:nvPr>
            <p:ph type="pic" sz="quarter" idx="23"/>
          </p:nvPr>
        </p:nvSpPr>
        <p:spPr>
          <a:xfrm>
            <a:off x="5731108" y="5262956"/>
            <a:ext cx="729784" cy="729784"/>
          </a:xfrm>
          <a:prstGeom prst="ellipse">
            <a:avLst/>
          </a:prstGeom>
        </p:spPr>
        <p:txBody>
          <a:bodyPr/>
          <a:lstStyle/>
          <a:p>
            <a:endParaRPr lang="zh-CN" altLang="en-US"/>
          </a:p>
        </p:txBody>
      </p:sp>
      <p:sp>
        <p:nvSpPr>
          <p:cNvPr id="23" name="图片占位符 17"/>
          <p:cNvSpPr>
            <a:spLocks noGrp="1"/>
          </p:cNvSpPr>
          <p:nvPr>
            <p:ph type="pic" sz="quarter" idx="24"/>
          </p:nvPr>
        </p:nvSpPr>
        <p:spPr>
          <a:xfrm>
            <a:off x="9473616" y="5262956"/>
            <a:ext cx="729784" cy="729784"/>
          </a:xfrm>
          <a:prstGeom prst="ellipse">
            <a:avLst/>
          </a:prstGeom>
        </p:spPr>
        <p:txBody>
          <a:bodyPr/>
          <a:lstStyle/>
          <a:p>
            <a:endParaRPr lang="zh-CN" altLang="en-US"/>
          </a:p>
        </p:txBody>
      </p:sp>
      <p:sp>
        <p:nvSpPr>
          <p:cNvPr id="25" name="文本占位符 24"/>
          <p:cNvSpPr>
            <a:spLocks noGrp="1"/>
          </p:cNvSpPr>
          <p:nvPr>
            <p:ph type="body" sz="quarter" idx="25"/>
          </p:nvPr>
        </p:nvSpPr>
        <p:spPr>
          <a:xfrm>
            <a:off x="838200" y="3327400"/>
            <a:ext cx="3030539" cy="406400"/>
          </a:xfrm>
        </p:spPr>
        <p:txBody>
          <a:bodyPr anchor="ctr">
            <a:normAutofit/>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
        <p:nvSpPr>
          <p:cNvPr id="26" name="文本占位符 24"/>
          <p:cNvSpPr>
            <a:spLocks noGrp="1"/>
          </p:cNvSpPr>
          <p:nvPr>
            <p:ph type="body" sz="quarter" idx="26"/>
          </p:nvPr>
        </p:nvSpPr>
        <p:spPr>
          <a:xfrm>
            <a:off x="4580753" y="3327400"/>
            <a:ext cx="3030539" cy="406400"/>
          </a:xfrm>
        </p:spPr>
        <p:txBody>
          <a:bodyPr anchor="ctr">
            <a:normAutofit/>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
        <p:nvSpPr>
          <p:cNvPr id="27" name="文本占位符 24"/>
          <p:cNvSpPr>
            <a:spLocks noGrp="1"/>
          </p:cNvSpPr>
          <p:nvPr>
            <p:ph type="body" sz="quarter" idx="27"/>
          </p:nvPr>
        </p:nvSpPr>
        <p:spPr>
          <a:xfrm>
            <a:off x="8323308" y="3327400"/>
            <a:ext cx="3030539" cy="406400"/>
          </a:xfrm>
        </p:spPr>
        <p:txBody>
          <a:bodyPr anchor="ctr">
            <a:normAutofit/>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
        <p:nvSpPr>
          <p:cNvPr id="28" name="文本占位符 24"/>
          <p:cNvSpPr>
            <a:spLocks noGrp="1"/>
          </p:cNvSpPr>
          <p:nvPr>
            <p:ph type="body" sz="quarter" idx="28"/>
          </p:nvPr>
        </p:nvSpPr>
        <p:spPr>
          <a:xfrm>
            <a:off x="838153" y="6032500"/>
            <a:ext cx="3030539" cy="406400"/>
          </a:xfrm>
        </p:spPr>
        <p:txBody>
          <a:bodyPr anchor="ctr">
            <a:normAutofit/>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
        <p:nvSpPr>
          <p:cNvPr id="29" name="文本占位符 24"/>
          <p:cNvSpPr>
            <a:spLocks noGrp="1"/>
          </p:cNvSpPr>
          <p:nvPr>
            <p:ph type="body" sz="quarter" idx="29"/>
          </p:nvPr>
        </p:nvSpPr>
        <p:spPr>
          <a:xfrm>
            <a:off x="4580708" y="6032500"/>
            <a:ext cx="3030539" cy="406400"/>
          </a:xfrm>
        </p:spPr>
        <p:txBody>
          <a:bodyPr anchor="ctr">
            <a:normAutofit/>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
        <p:nvSpPr>
          <p:cNvPr id="30" name="文本占位符 24"/>
          <p:cNvSpPr>
            <a:spLocks noGrp="1"/>
          </p:cNvSpPr>
          <p:nvPr>
            <p:ph type="body" sz="quarter" idx="30"/>
          </p:nvPr>
        </p:nvSpPr>
        <p:spPr>
          <a:xfrm>
            <a:off x="8323261" y="6032500"/>
            <a:ext cx="3030539" cy="406400"/>
          </a:xfrm>
        </p:spPr>
        <p:txBody>
          <a:bodyPr anchor="ctr">
            <a:normAutofit/>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6" name="组合 5"/>
          <p:cNvGrpSpPr/>
          <p:nvPr userDrawn="1"/>
        </p:nvGrpSpPr>
        <p:grpSpPr>
          <a:xfrm>
            <a:off x="-45" y="198986"/>
            <a:ext cx="660445" cy="798770"/>
            <a:chOff x="-45" y="198986"/>
            <a:chExt cx="660445" cy="798770"/>
          </a:xfrm>
        </p:grpSpPr>
        <p:sp>
          <p:nvSpPr>
            <p:cNvPr id="32" name="矩形 31"/>
            <p:cNvSpPr/>
            <p:nvPr userDrawn="1"/>
          </p:nvSpPr>
          <p:spPr>
            <a:xfrm>
              <a:off x="0" y="198986"/>
              <a:ext cx="660400" cy="7987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userDrawn="1"/>
          </p:nvSpPr>
          <p:spPr>
            <a:xfrm>
              <a:off x="-45" y="205433"/>
              <a:ext cx="508046" cy="6606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869C3B1-5E58-434E-A1F2-8D704214F444}" type="datetime1">
              <a:rPr lang="zh-CN" altLang="en-US" smtClean="0"/>
            </a:fld>
            <a:endParaRPr lang="zh-CN" altLang="en-US"/>
          </a:p>
        </p:txBody>
      </p:sp>
      <p:sp>
        <p:nvSpPr>
          <p:cNvPr id="4" name="页脚占位符 3"/>
          <p:cNvSpPr>
            <a:spLocks noGrp="1"/>
          </p:cNvSpPr>
          <p:nvPr>
            <p:ph type="ftr" sz="quarter" idx="11"/>
          </p:nvPr>
        </p:nvSpPr>
        <p:spPr>
          <a:xfrm>
            <a:off x="838200" y="6481629"/>
            <a:ext cx="4114800" cy="365125"/>
          </a:xfrm>
          <a:prstGeom prst="rect">
            <a:avLst/>
          </a:prstGeom>
        </p:spPr>
        <p:txBody>
          <a:bodyPr/>
          <a:lstStyle/>
          <a:p>
            <a:endParaRPr lang="zh-CN" altLang="en-US" dirty="0"/>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grpSp>
        <p:nvGrpSpPr>
          <p:cNvPr id="6" name="组合 5"/>
          <p:cNvGrpSpPr/>
          <p:nvPr userDrawn="1"/>
        </p:nvGrpSpPr>
        <p:grpSpPr>
          <a:xfrm>
            <a:off x="-45" y="198986"/>
            <a:ext cx="660445" cy="798770"/>
            <a:chOff x="-45" y="198986"/>
            <a:chExt cx="660445" cy="798770"/>
          </a:xfrm>
        </p:grpSpPr>
        <p:sp>
          <p:nvSpPr>
            <p:cNvPr id="7" name="矩形 6"/>
            <p:cNvSpPr/>
            <p:nvPr userDrawn="1"/>
          </p:nvSpPr>
          <p:spPr>
            <a:xfrm>
              <a:off x="0" y="198986"/>
              <a:ext cx="660400" cy="7987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45" y="205433"/>
              <a:ext cx="508046" cy="6606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图片占位符 9"/>
          <p:cNvSpPr>
            <a:spLocks noGrp="1"/>
          </p:cNvSpPr>
          <p:nvPr>
            <p:ph type="pic" sz="quarter" idx="13"/>
          </p:nvPr>
        </p:nvSpPr>
        <p:spPr>
          <a:xfrm>
            <a:off x="5579199" y="1504116"/>
            <a:ext cx="1440000" cy="1440000"/>
          </a:xfrm>
        </p:spPr>
        <p:txBody>
          <a:bodyPr/>
          <a:lstStyle/>
          <a:p>
            <a:endParaRPr lang="zh-CN" altLang="en-US"/>
          </a:p>
        </p:txBody>
      </p:sp>
      <p:sp>
        <p:nvSpPr>
          <p:cNvPr id="11" name="图片占位符 9"/>
          <p:cNvSpPr>
            <a:spLocks noGrp="1"/>
          </p:cNvSpPr>
          <p:nvPr>
            <p:ph type="pic" sz="quarter" idx="14"/>
          </p:nvPr>
        </p:nvSpPr>
        <p:spPr>
          <a:xfrm>
            <a:off x="7019199" y="1504116"/>
            <a:ext cx="1440000" cy="1440000"/>
          </a:xfrm>
        </p:spPr>
        <p:txBody>
          <a:bodyPr/>
          <a:lstStyle/>
          <a:p>
            <a:endParaRPr lang="zh-CN" altLang="en-US"/>
          </a:p>
        </p:txBody>
      </p:sp>
      <p:sp>
        <p:nvSpPr>
          <p:cNvPr id="12" name="图片占位符 9"/>
          <p:cNvSpPr>
            <a:spLocks noGrp="1"/>
          </p:cNvSpPr>
          <p:nvPr>
            <p:ph type="pic" sz="quarter" idx="15"/>
          </p:nvPr>
        </p:nvSpPr>
        <p:spPr>
          <a:xfrm>
            <a:off x="8466499" y="1504116"/>
            <a:ext cx="1440000" cy="1440000"/>
          </a:xfrm>
        </p:spPr>
        <p:txBody>
          <a:bodyPr/>
          <a:lstStyle/>
          <a:p>
            <a:endParaRPr lang="zh-CN" altLang="en-US"/>
          </a:p>
        </p:txBody>
      </p:sp>
      <p:sp>
        <p:nvSpPr>
          <p:cNvPr id="16" name="图片占位符 9"/>
          <p:cNvSpPr>
            <a:spLocks noGrp="1"/>
          </p:cNvSpPr>
          <p:nvPr>
            <p:ph type="pic" sz="quarter" idx="19"/>
          </p:nvPr>
        </p:nvSpPr>
        <p:spPr>
          <a:xfrm>
            <a:off x="9913800" y="1504116"/>
            <a:ext cx="1440000" cy="1440000"/>
          </a:xfrm>
        </p:spPr>
        <p:txBody>
          <a:bodyPr/>
          <a:lstStyle/>
          <a:p>
            <a:endParaRPr lang="zh-CN" altLang="en-US"/>
          </a:p>
        </p:txBody>
      </p:sp>
      <p:sp>
        <p:nvSpPr>
          <p:cNvPr id="17" name="图片占位符 9"/>
          <p:cNvSpPr>
            <a:spLocks noGrp="1"/>
          </p:cNvSpPr>
          <p:nvPr>
            <p:ph type="pic" sz="quarter" idx="20"/>
          </p:nvPr>
        </p:nvSpPr>
        <p:spPr>
          <a:xfrm>
            <a:off x="5579199" y="2968943"/>
            <a:ext cx="1440000" cy="1440000"/>
          </a:xfrm>
        </p:spPr>
        <p:txBody>
          <a:bodyPr/>
          <a:lstStyle/>
          <a:p>
            <a:endParaRPr lang="zh-CN" altLang="en-US"/>
          </a:p>
        </p:txBody>
      </p:sp>
      <p:sp>
        <p:nvSpPr>
          <p:cNvPr id="18" name="图片占位符 9"/>
          <p:cNvSpPr>
            <a:spLocks noGrp="1"/>
          </p:cNvSpPr>
          <p:nvPr>
            <p:ph type="pic" sz="quarter" idx="21"/>
          </p:nvPr>
        </p:nvSpPr>
        <p:spPr>
          <a:xfrm>
            <a:off x="7019199" y="2968943"/>
            <a:ext cx="1440000" cy="1440000"/>
          </a:xfrm>
        </p:spPr>
        <p:txBody>
          <a:bodyPr/>
          <a:lstStyle/>
          <a:p>
            <a:endParaRPr lang="zh-CN" altLang="en-US"/>
          </a:p>
        </p:txBody>
      </p:sp>
      <p:sp>
        <p:nvSpPr>
          <p:cNvPr id="19" name="图片占位符 9"/>
          <p:cNvSpPr>
            <a:spLocks noGrp="1"/>
          </p:cNvSpPr>
          <p:nvPr>
            <p:ph type="pic" sz="quarter" idx="22"/>
          </p:nvPr>
        </p:nvSpPr>
        <p:spPr>
          <a:xfrm>
            <a:off x="8466499" y="2968943"/>
            <a:ext cx="1440000" cy="1440000"/>
          </a:xfrm>
        </p:spPr>
        <p:txBody>
          <a:bodyPr/>
          <a:lstStyle/>
          <a:p>
            <a:endParaRPr lang="zh-CN" altLang="en-US"/>
          </a:p>
        </p:txBody>
      </p:sp>
      <p:sp>
        <p:nvSpPr>
          <p:cNvPr id="20" name="图片占位符 9"/>
          <p:cNvSpPr>
            <a:spLocks noGrp="1"/>
          </p:cNvSpPr>
          <p:nvPr>
            <p:ph type="pic" sz="quarter" idx="23"/>
          </p:nvPr>
        </p:nvSpPr>
        <p:spPr>
          <a:xfrm>
            <a:off x="9913800" y="2968943"/>
            <a:ext cx="1440000" cy="1440000"/>
          </a:xfrm>
        </p:spPr>
        <p:txBody>
          <a:bodyPr/>
          <a:lstStyle/>
          <a:p>
            <a:endParaRPr lang="zh-CN" altLang="en-US"/>
          </a:p>
        </p:txBody>
      </p:sp>
      <p:sp>
        <p:nvSpPr>
          <p:cNvPr id="22" name="文本占位符 21"/>
          <p:cNvSpPr>
            <a:spLocks noGrp="1"/>
          </p:cNvSpPr>
          <p:nvPr>
            <p:ph type="body" sz="quarter" idx="24"/>
          </p:nvPr>
        </p:nvSpPr>
        <p:spPr>
          <a:xfrm>
            <a:off x="838200" y="1504116"/>
            <a:ext cx="4306888" cy="362784"/>
          </a:xfrm>
        </p:spPr>
        <p:txBody>
          <a:bodyPr anchor="t"/>
          <a:lstStyle>
            <a:lvl1pPr marL="0" indent="0">
              <a:buNone/>
              <a:defRPr b="1">
                <a:solidFill>
                  <a:schemeClr val="accent1"/>
                </a:solidFill>
              </a:defRPr>
            </a:lvl1pPr>
          </a:lstStyle>
          <a:p>
            <a:pPr lvl="0"/>
            <a:endParaRPr lang="zh-CN" altLang="en-US" dirty="0"/>
          </a:p>
        </p:txBody>
      </p:sp>
      <p:sp>
        <p:nvSpPr>
          <p:cNvPr id="24" name="文本占位符 21"/>
          <p:cNvSpPr>
            <a:spLocks noGrp="1"/>
          </p:cNvSpPr>
          <p:nvPr>
            <p:ph type="body" sz="quarter" idx="26"/>
          </p:nvPr>
        </p:nvSpPr>
        <p:spPr>
          <a:xfrm>
            <a:off x="5599611" y="4667143"/>
            <a:ext cx="5754189" cy="1175719"/>
          </a:xfrm>
        </p:spPr>
        <p:txBody>
          <a:bodyPr anchor="t"/>
          <a:lstStyle>
            <a:lvl1pPr marL="0" indent="0">
              <a:lnSpc>
                <a:spcPct val="100000"/>
              </a:lnSpc>
              <a:buNone/>
              <a:defRPr b="0">
                <a:solidFill>
                  <a:schemeClr val="tx1"/>
                </a:solidFill>
              </a:defRPr>
            </a:lvl1pPr>
          </a:lstStyle>
          <a:p>
            <a:pPr lvl="0"/>
            <a:endParaRPr lang="zh-CN" altLang="en-US" dirty="0"/>
          </a:p>
        </p:txBody>
      </p:sp>
      <p:sp>
        <p:nvSpPr>
          <p:cNvPr id="27" name="内容占位符 26"/>
          <p:cNvSpPr>
            <a:spLocks noGrp="1"/>
          </p:cNvSpPr>
          <p:nvPr>
            <p:ph sz="quarter" idx="27"/>
          </p:nvPr>
        </p:nvSpPr>
        <p:spPr>
          <a:xfrm>
            <a:off x="838200" y="2286727"/>
            <a:ext cx="4306888" cy="355613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500"/>
                                        <p:tgtEl>
                                          <p:spTgt spid="2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xEl>
                                              <p:pRg st="1" end="1"/>
                                            </p:txEl>
                                          </p:spTgt>
                                        </p:tgtEl>
                                        <p:attrNameLst>
                                          <p:attrName>style.visibility</p:attrName>
                                        </p:attrNameLst>
                                      </p:cBhvr>
                                      <p:to>
                                        <p:strVal val="visible"/>
                                      </p:to>
                                    </p:set>
                                    <p:animEffect transition="in" filter="fade">
                                      <p:cBhvr>
                                        <p:cTn id="15" dur="500"/>
                                        <p:tgtEl>
                                          <p:spTgt spid="2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Effect transition="in" filter="fade">
                                      <p:cBhvr>
                                        <p:cTn id="19" dur="500"/>
                                        <p:tgtEl>
                                          <p:spTgt spid="27">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7">
                                            <p:txEl>
                                              <p:pRg st="3" end="3"/>
                                            </p:txEl>
                                          </p:spTgt>
                                        </p:tgtEl>
                                        <p:attrNameLst>
                                          <p:attrName>style.visibility</p:attrName>
                                        </p:attrNameLst>
                                      </p:cBhvr>
                                      <p:to>
                                        <p:strVal val="visible"/>
                                      </p:to>
                                    </p:set>
                                    <p:animEffect transition="in" filter="fade">
                                      <p:cBhvr>
                                        <p:cTn id="23" dur="500"/>
                                        <p:tgtEl>
                                          <p:spTgt spid="27">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7">
                                            <p:txEl>
                                              <p:pRg st="4" end="4"/>
                                            </p:txEl>
                                          </p:spTgt>
                                        </p:tgtEl>
                                        <p:attrNameLst>
                                          <p:attrName>style.visibility</p:attrName>
                                        </p:attrNameLst>
                                      </p:cBhvr>
                                      <p:to>
                                        <p:strVal val="visible"/>
                                      </p:to>
                                    </p:set>
                                    <p:animEffect transition="in" filter="fade">
                                      <p:cBhvr>
                                        <p:cTn id="27" dur="500"/>
                                        <p:tgtEl>
                                          <p:spTgt spid="27">
                                            <p:txEl>
                                              <p:pRg st="4" end="4"/>
                                            </p:txEl>
                                          </p:spTgt>
                                        </p:tgtEl>
                                      </p:cBhvr>
                                    </p:animEffect>
                                  </p:childTnLst>
                                </p:cTn>
                              </p:par>
                            </p:childTnLst>
                          </p:cTn>
                        </p:par>
                        <p:par>
                          <p:cTn id="28" fill="hold">
                            <p:stCondLst>
                              <p:cond delay="3000"/>
                            </p:stCondLst>
                            <p:childTnLst>
                              <p:par>
                                <p:cTn id="29" presetID="10" presetClass="entr" presetSubtype="0" fill="hold" grpId="0" nodeType="afterEffect" nodePh="1">
                                  <p:stCondLst>
                                    <p:cond delay="0"/>
                                  </p:stCondLst>
                                  <p:endCondLst>
                                    <p:cond evt="begin" delay="0">
                                      <p:tn val="29"/>
                                    </p:cond>
                                  </p:end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3500"/>
                            </p:stCondLst>
                            <p:childTnLst>
                              <p:par>
                                <p:cTn id="33" presetID="10" presetClass="entr" presetSubtype="0" fill="hold" grpId="0" nodeType="afterEffect" nodePh="1">
                                  <p:stCondLst>
                                    <p:cond delay="0"/>
                                  </p:stCondLst>
                                  <p:endCondLst>
                                    <p:cond evt="begin" delay="0">
                                      <p:tn val="33"/>
                                    </p:cond>
                                  </p:end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4000"/>
                            </p:stCondLst>
                            <p:childTnLst>
                              <p:par>
                                <p:cTn id="37" presetID="10" presetClass="entr" presetSubtype="0" fill="hold" grpId="0" nodeType="afterEffect" nodePh="1">
                                  <p:stCondLst>
                                    <p:cond delay="0"/>
                                  </p:stCondLst>
                                  <p:endCondLst>
                                    <p:cond evt="begin" delay="0">
                                      <p:tn val="37"/>
                                    </p:cond>
                                  </p:end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4500"/>
                            </p:stCondLst>
                            <p:childTnLst>
                              <p:par>
                                <p:cTn id="41" presetID="10" presetClass="entr" presetSubtype="0" fill="hold" grpId="0" nodeType="afterEffect" nodePh="1">
                                  <p:stCondLst>
                                    <p:cond delay="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5000"/>
                            </p:stCondLst>
                            <p:childTnLst>
                              <p:par>
                                <p:cTn id="45" presetID="1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par>
                          <p:cTn id="48" fill="hold">
                            <p:stCondLst>
                              <p:cond delay="5500"/>
                            </p:stCondLst>
                            <p:childTnLst>
                              <p:par>
                                <p:cTn id="49" presetID="10" presetClass="entr" presetSubtype="0" fill="hold" grpId="0" nodeType="afterEffect" nodePh="1">
                                  <p:stCondLst>
                                    <p:cond delay="0"/>
                                  </p:stCondLst>
                                  <p:endCondLst>
                                    <p:cond evt="begin" delay="0">
                                      <p:tn val="49"/>
                                    </p:cond>
                                  </p:end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6000"/>
                            </p:stCondLst>
                            <p:childTnLst>
                              <p:par>
                                <p:cTn id="53" presetID="10" presetClass="entr" presetSubtype="0" fill="hold" grpId="0" nodeType="afterEffect" nodePh="1">
                                  <p:stCondLst>
                                    <p:cond delay="0"/>
                                  </p:stCondLst>
                                  <p:endCondLst>
                                    <p:cond evt="begin" delay="0">
                                      <p:tn val="53"/>
                                    </p:cond>
                                  </p:end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par>
                          <p:cTn id="56" fill="hold">
                            <p:stCondLst>
                              <p:cond delay="6500"/>
                            </p:stCondLst>
                            <p:childTnLst>
                              <p:par>
                                <p:cTn id="57" presetID="10" presetClass="entr" presetSubtype="0" fill="hold" grpId="0" nodeType="afterEffect" nodePh="1">
                                  <p:stCondLst>
                                    <p:cond delay="0"/>
                                  </p:stCondLst>
                                  <p:endCondLst>
                                    <p:cond evt="begin" delay="0">
                                      <p:tn val="57"/>
                                    </p:cond>
                                  </p:end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par>
                          <p:cTn id="60" fill="hold">
                            <p:stCondLst>
                              <p:cond delay="7000"/>
                            </p:stCondLst>
                            <p:childTnLst>
                              <p:par>
                                <p:cTn id="61" presetID="10" presetClass="entr" presetSubtype="0" fill="hold" grpId="0" nodeType="afterEffect" nodePh="1">
                                  <p:stCondLst>
                                    <p:cond delay="0"/>
                                  </p:stCondLst>
                                  <p:endCondLst>
                                    <p:cond evt="begin" delay="0">
                                      <p:tn val="61"/>
                                    </p:cond>
                                  </p:endCondLst>
                                  <p:childTnLst>
                                    <p:set>
                                      <p:cBhvr>
                                        <p:cTn id="62" dur="1" fill="hold">
                                          <p:stCondLst>
                                            <p:cond delay="0"/>
                                          </p:stCondLst>
                                        </p:cTn>
                                        <p:tgtEl>
                                          <p:spTgt spid="24">
                                            <p:txEl>
                                              <p:pRg st="0" end="0"/>
                                            </p:txEl>
                                          </p:spTgt>
                                        </p:tgtEl>
                                        <p:attrNameLst>
                                          <p:attrName>style.visibility</p:attrName>
                                        </p:attrNameLst>
                                      </p:cBhvr>
                                      <p:to>
                                        <p:strVal val="visible"/>
                                      </p:to>
                                    </p:set>
                                    <p:animEffect transition="in" filter="fade">
                                      <p:cBhvr>
                                        <p:cTn id="63"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6" grpId="0"/>
      <p:bldP spid="17" grpId="0"/>
      <p:bldP spid="18" grpId="0"/>
      <p:bldP spid="19" grpId="0"/>
      <p:bldP spid="20" grpId="0"/>
      <p:bldP spid="22"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4"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4.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3"/>
          <p:cNvPicPr>
            <a:picLocks noChangeAspect="1" noChangeArrowheads="1"/>
          </p:cNvPicPr>
          <p:nvPr userDrawn="1"/>
        </p:nvPicPr>
        <p:blipFill>
          <a:blip r:embed="rId17" cstate="email"/>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占位符 1"/>
          <p:cNvSpPr>
            <a:spLocks noGrp="1"/>
          </p:cNvSpPr>
          <p:nvPr>
            <p:ph type="title"/>
          </p:nvPr>
        </p:nvSpPr>
        <p:spPr>
          <a:xfrm>
            <a:off x="838200" y="365127"/>
            <a:ext cx="10515600" cy="460375"/>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003302"/>
            <a:ext cx="10515600" cy="51736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724400" y="648162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5915E18D-91EA-4078-AFED-3F2E7657AF5F}" type="datetime1">
              <a:rPr lang="zh-CN" altLang="en-US" smtClean="0"/>
            </a:fld>
            <a:endParaRPr lang="zh-CN" altLang="en-US"/>
          </a:p>
        </p:txBody>
      </p:sp>
      <p:sp>
        <p:nvSpPr>
          <p:cNvPr id="6" name="灯片编号占位符 5"/>
          <p:cNvSpPr>
            <a:spLocks noGrp="1"/>
          </p:cNvSpPr>
          <p:nvPr>
            <p:ph type="sldNum" sz="quarter" idx="4"/>
          </p:nvPr>
        </p:nvSpPr>
        <p:spPr>
          <a:xfrm>
            <a:off x="8610600" y="648162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36A40C-E0C0-4BB8-81B1-5E7F83E9E5D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dt="0"/>
  <p:txStyles>
    <p:titleStyle>
      <a:lvl1pPr algn="l" defTabSz="914400" rtl="0" eaLnBrk="1" latinLnBrk="0" hangingPunct="1">
        <a:lnSpc>
          <a:spcPct val="90000"/>
        </a:lnSpc>
        <a:spcBef>
          <a:spcPct val="0"/>
        </a:spcBef>
        <a:buNone/>
        <a:defRPr sz="32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9.xml"/><Relationship Id="rId6" Type="http://schemas.openxmlformats.org/officeDocument/2006/relationships/image" Target="../media/image15.GIF"/><Relationship Id="rId5" Type="http://schemas.openxmlformats.org/officeDocument/2006/relationships/image" Target="../media/image14.wmf"/><Relationship Id="rId4" Type="http://schemas.openxmlformats.org/officeDocument/2006/relationships/oleObject" Target="../embeddings/oleObject2.bin"/><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9.xml"/><Relationship Id="rId3" Type="http://schemas.openxmlformats.org/officeDocument/2006/relationships/image" Target="../media/image16.wmf"/><Relationship Id="rId2" Type="http://schemas.openxmlformats.org/officeDocument/2006/relationships/oleObject" Target="../embeddings/oleObject3.bin"/><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8.jpeg"/><Relationship Id="rId2" Type="http://schemas.openxmlformats.org/officeDocument/2006/relationships/image" Target="../media/image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9.xml"/><Relationship Id="rId4" Type="http://schemas.openxmlformats.org/officeDocument/2006/relationships/image" Target="../media/image20.GIF"/><Relationship Id="rId3" Type="http://schemas.openxmlformats.org/officeDocument/2006/relationships/image" Target="../media/image19.wmf"/><Relationship Id="rId2" Type="http://schemas.openxmlformats.org/officeDocument/2006/relationships/oleObject" Target="../embeddings/oleObject4.bin"/><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audio" Target="../media/audio2.wav"/><Relationship Id="rId2" Type="http://schemas.openxmlformats.org/officeDocument/2006/relationships/image" Target="../media/image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1.jpeg"/><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30.emf"/><Relationship Id="rId7" Type="http://schemas.openxmlformats.org/officeDocument/2006/relationships/image" Target="../media/image29.emf"/><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36.emf"/><Relationship Id="rId7" Type="http://schemas.openxmlformats.org/officeDocument/2006/relationships/image" Target="../media/image35.emf"/><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 Id="rId3" Type="http://schemas.openxmlformats.org/officeDocument/2006/relationships/image" Target="../media/image28.emf"/><Relationship Id="rId2" Type="http://schemas.openxmlformats.org/officeDocument/2006/relationships/image" Target="../media/image31.emf"/><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42.emf"/><Relationship Id="rId7" Type="http://schemas.openxmlformats.org/officeDocument/2006/relationships/image" Target="../media/image41.emf"/><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 Id="rId3" Type="http://schemas.openxmlformats.org/officeDocument/2006/relationships/image" Target="../media/image37.emf"/><Relationship Id="rId2" Type="http://schemas.openxmlformats.org/officeDocument/2006/relationships/image" Target="../media/image33.emf"/><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43.GIF"/><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audio2.wav"/><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7" Type="http://schemas.openxmlformats.org/officeDocument/2006/relationships/vmlDrawing" Target="../drawings/vmlDrawing4.vml"/><Relationship Id="rId6" Type="http://schemas.openxmlformats.org/officeDocument/2006/relationships/slideLayout" Target="../slideLayouts/slideLayout9.xml"/><Relationship Id="rId5" Type="http://schemas.openxmlformats.org/officeDocument/2006/relationships/image" Target="../media/image45.wmf"/><Relationship Id="rId4" Type="http://schemas.openxmlformats.org/officeDocument/2006/relationships/oleObject" Target="../embeddings/oleObject6.bin"/><Relationship Id="rId3" Type="http://schemas.openxmlformats.org/officeDocument/2006/relationships/image" Target="../media/image44.wmf"/><Relationship Id="rId2" Type="http://schemas.openxmlformats.org/officeDocument/2006/relationships/oleObject" Target="../embeddings/oleObject5.bin"/><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33.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9.xml"/><Relationship Id="rId3" Type="http://schemas.openxmlformats.org/officeDocument/2006/relationships/image" Target="../media/image8.png"/><Relationship Id="rId2" Type="http://schemas.openxmlformats.org/officeDocument/2006/relationships/image" Target="../media/image46.wmf"/><Relationship Id="rId1"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9.png"/><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0.GIF"/><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audio1.wav"/><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b="1" dirty="0">
                <a:effectLst>
                  <a:outerShdw blurRad="38100" dist="38100" dir="2700000" algn="tl">
                    <a:srgbClr val="000000">
                      <a:alpha val="43137"/>
                    </a:srgbClr>
                  </a:outerShdw>
                </a:effectLst>
              </a:rPr>
              <a:t>数据结构</a:t>
            </a:r>
            <a:endParaRPr lang="zh-CN" altLang="en-US" b="1" dirty="0">
              <a:effectLst>
                <a:outerShdw blurRad="38100" dist="38100" dir="2700000" algn="tl">
                  <a:srgbClr val="000000">
                    <a:alpha val="43137"/>
                  </a:srgbClr>
                </a:outerShdw>
              </a:effectLst>
            </a:endParaRPr>
          </a:p>
        </p:txBody>
      </p:sp>
      <p:sp>
        <p:nvSpPr>
          <p:cNvPr id="21" name="副标题 20"/>
          <p:cNvSpPr>
            <a:spLocks noGrp="1"/>
          </p:cNvSpPr>
          <p:nvPr>
            <p:ph type="subTitle" idx="1"/>
          </p:nvPr>
        </p:nvSpPr>
        <p:spPr/>
        <p:txBody>
          <a:bodyPr>
            <a:normAutofit/>
          </a:bodyPr>
          <a:lstStyle/>
          <a:p>
            <a:r>
              <a:rPr lang="en-US" altLang="zh-CN" sz="3200" dirty="0"/>
              <a:t>Data structure</a:t>
            </a:r>
            <a:endParaRPr lang="zh-CN" altLang="en-US" sz="3200" dirty="0"/>
          </a:p>
        </p:txBody>
      </p:sp>
      <p:sp>
        <p:nvSpPr>
          <p:cNvPr id="4" name="灯片编号占位符 3"/>
          <p:cNvSpPr>
            <a:spLocks noGrp="1"/>
          </p:cNvSpPr>
          <p:nvPr>
            <p:ph type="sldNum" sz="quarter" idx="12"/>
          </p:nvPr>
        </p:nvSpPr>
        <p:spPr/>
        <p:txBody>
          <a:bodyPr/>
          <a:lstStyle/>
          <a:p>
            <a:fld id="{5936A40C-E0C0-4BB8-81B1-5E7F83E9E5D2}" type="slidenum">
              <a:rPr lang="zh-CN" altLang="en-US" smtClean="0"/>
            </a:fld>
            <a:endParaRPr lang="zh-CN" altLang="en-US"/>
          </a:p>
        </p:txBody>
      </p:sp>
      <p:sp>
        <p:nvSpPr>
          <p:cNvPr id="22" name="文本占位符 21"/>
          <p:cNvSpPr>
            <a:spLocks noGrp="1"/>
          </p:cNvSpPr>
          <p:nvPr>
            <p:ph type="body" sz="quarter" idx="15"/>
          </p:nvPr>
        </p:nvSpPr>
        <p:spPr>
          <a:xfrm>
            <a:off x="938213" y="3700463"/>
            <a:ext cx="2178051" cy="450850"/>
          </a:xfrm>
        </p:spPr>
        <p:txBody>
          <a:bodyPr>
            <a:normAutofit/>
          </a:bodyPr>
          <a:lstStyle/>
          <a:p>
            <a:r>
              <a:rPr lang="zh-CN" altLang="en-US" dirty="0"/>
              <a:t>主讲教师：何波</a:t>
            </a:r>
            <a:endParaRPr lang="zh-CN" altLang="en-US" dirty="0"/>
          </a:p>
        </p:txBody>
      </p:sp>
      <p:sp>
        <p:nvSpPr>
          <p:cNvPr id="23" name="文本占位符 22"/>
          <p:cNvSpPr>
            <a:spLocks noGrp="1"/>
          </p:cNvSpPr>
          <p:nvPr>
            <p:ph type="body" sz="quarter" idx="16"/>
          </p:nvPr>
        </p:nvSpPr>
        <p:spPr>
          <a:xfrm>
            <a:off x="3115809" y="3700236"/>
            <a:ext cx="1465804" cy="450850"/>
          </a:xfrm>
        </p:spPr>
        <p:txBody>
          <a:bodyPr/>
          <a:lstStyle/>
          <a:p>
            <a:r>
              <a:rPr lang="en-US" altLang="zh-CN" sz="1400" dirty="0">
                <a:latin typeface="Arial Narrow" panose="020B0606020202030204" pitchFamily="34" charset="0"/>
              </a:rPr>
              <a:t>Computer Science and Engineering</a:t>
            </a:r>
            <a:endParaRPr lang="zh-CN" altLang="en-US" sz="1400" dirty="0">
              <a:latin typeface="Arial Narrow" panose="020B0606020202030204" pitchFamily="34" charset="0"/>
            </a:endParaRPr>
          </a:p>
        </p:txBody>
      </p:sp>
      <p:sp>
        <p:nvSpPr>
          <p:cNvPr id="30" name="文本框 29"/>
          <p:cNvSpPr txBox="1"/>
          <p:nvPr/>
        </p:nvSpPr>
        <p:spPr>
          <a:xfrm>
            <a:off x="888999" y="350641"/>
            <a:ext cx="2496227" cy="477500"/>
          </a:xfrm>
          <a:prstGeom prst="roundRect">
            <a:avLst>
              <a:gd name="adj" fmla="val 28483"/>
            </a:avLst>
          </a:prstGeom>
          <a:solidFill>
            <a:srgbClr val="92D050"/>
          </a:solidFill>
        </p:spPr>
        <p:txBody>
          <a:bodyPr wrap="square" rtlCol="0">
            <a:spAutoFit/>
          </a:bodyPr>
          <a:lstStyle/>
          <a:p>
            <a:pPr algn="ctr"/>
            <a:endParaRPr lang="zh-CN" altLang="en-US" sz="2000" dirty="0">
              <a:solidFill>
                <a:schemeClr val="bg1"/>
              </a:solidFill>
            </a:endParaRPr>
          </a:p>
        </p:txBody>
      </p:sp>
      <p:pic>
        <p:nvPicPr>
          <p:cNvPr id="10" name="图片 9"/>
          <p:cNvPicPr>
            <a:picLocks noChangeAspect="1"/>
          </p:cNvPicPr>
          <p:nvPr/>
        </p:nvPicPr>
        <p:blipFill>
          <a:blip r:embed="rId1" cstate="print">
            <a:duotone>
              <a:schemeClr val="accent4">
                <a:shade val="45000"/>
                <a:satMod val="135000"/>
              </a:schemeClr>
              <a:prstClr val="white"/>
            </a:duotone>
            <a:extLst>
              <a:ext uri="{BEBA8EAE-BF5A-486C-A8C5-ECC9F3942E4B}">
                <a14:imgProps xmlns:a14="http://schemas.microsoft.com/office/drawing/2010/main">
                  <a14:imgLayer r:embed="rId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3082" y="6511797"/>
            <a:ext cx="1403072" cy="287566"/>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439" y="391446"/>
            <a:ext cx="1931598" cy="3958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rPr>
              <a:t>练习题</a:t>
            </a:r>
            <a:endParaRPr lang="zh-CN" altLang="en-US" sz="2800" b="1" dirty="0">
              <a:solidFill>
                <a:schemeClr val="tx1">
                  <a:lumMod val="50000"/>
                </a:schemeClr>
              </a:solidFill>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72" name="Rectangle 4"/>
          <p:cNvSpPr txBox="1">
            <a:spLocks noChangeArrowheads="1"/>
          </p:cNvSpPr>
          <p:nvPr/>
        </p:nvSpPr>
        <p:spPr>
          <a:xfrm>
            <a:off x="998183" y="1128374"/>
            <a:ext cx="6985000" cy="4392612"/>
          </a:xfrm>
          <a:prstGeom prst="rect">
            <a:avLst/>
          </a:prstGeo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rgbClr val="808000"/>
                </a:solidFill>
                <a:miter lim="800000"/>
                <a:headEnd/>
                <a:tailEnd/>
              </a14:hiddenLine>
            </a:ext>
          </a:ex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zh-CN" sz="1600" dirty="0"/>
              <a:t>(</a:t>
            </a:r>
            <a:r>
              <a:rPr lang="zh-CN" altLang="en-US" sz="1600" dirty="0"/>
              <a:t>增量为</a:t>
            </a:r>
            <a:r>
              <a:rPr lang="en-US" altLang="zh-CN" sz="1600" dirty="0"/>
              <a:t>5) </a:t>
            </a:r>
            <a:endParaRPr lang="en-US" altLang="zh-CN" sz="1600" dirty="0"/>
          </a:p>
          <a:p>
            <a:pPr>
              <a:lnSpc>
                <a:spcPct val="80000"/>
              </a:lnSpc>
            </a:pPr>
            <a:r>
              <a:rPr lang="en-US" altLang="zh-CN" sz="1600" dirty="0"/>
              <a:t>49       38    65      97      76    13    27    </a:t>
            </a:r>
            <a:r>
              <a:rPr lang="en-US" altLang="zh-CN" sz="1600" u="sng" dirty="0"/>
              <a:t>49</a:t>
            </a:r>
            <a:r>
              <a:rPr lang="en-US" altLang="zh-CN" sz="1600" dirty="0"/>
              <a:t>     55     04</a:t>
            </a:r>
            <a:endParaRPr lang="en-US" altLang="zh-CN" sz="1600" dirty="0"/>
          </a:p>
          <a:p>
            <a:pPr>
              <a:lnSpc>
                <a:spcPct val="80000"/>
              </a:lnSpc>
            </a:pPr>
            <a:r>
              <a:rPr lang="en-US" altLang="zh-CN" sz="1600" dirty="0"/>
              <a:t> </a:t>
            </a:r>
            <a:endParaRPr lang="en-US" altLang="zh-CN" sz="1600" dirty="0"/>
          </a:p>
          <a:p>
            <a:pPr>
              <a:lnSpc>
                <a:spcPct val="80000"/>
              </a:lnSpc>
            </a:pPr>
            <a:r>
              <a:rPr lang="en-US" altLang="zh-CN" sz="1600" dirty="0"/>
              <a:t> </a:t>
            </a:r>
            <a:endParaRPr lang="en-US" altLang="zh-CN" sz="1600" dirty="0"/>
          </a:p>
          <a:p>
            <a:pPr>
              <a:lnSpc>
                <a:spcPct val="80000"/>
              </a:lnSpc>
            </a:pPr>
            <a:endParaRPr lang="en-US" altLang="zh-CN" sz="1600" dirty="0"/>
          </a:p>
          <a:p>
            <a:pPr>
              <a:lnSpc>
                <a:spcPct val="80000"/>
              </a:lnSpc>
            </a:pPr>
            <a:endParaRPr lang="en-US" altLang="zh-CN" sz="1600" dirty="0"/>
          </a:p>
          <a:p>
            <a:pPr>
              <a:lnSpc>
                <a:spcPct val="80000"/>
              </a:lnSpc>
            </a:pPr>
            <a:r>
              <a:rPr lang="en-US" altLang="zh-CN" sz="1600" dirty="0"/>
              <a:t>(</a:t>
            </a:r>
            <a:r>
              <a:rPr lang="zh-CN" altLang="en-US" sz="1600" dirty="0"/>
              <a:t>增量为</a:t>
            </a:r>
            <a:r>
              <a:rPr lang="en-US" altLang="zh-CN" sz="1600" dirty="0"/>
              <a:t>3)</a:t>
            </a:r>
            <a:endParaRPr lang="en-US" altLang="zh-CN" sz="1600" dirty="0"/>
          </a:p>
          <a:p>
            <a:pPr>
              <a:lnSpc>
                <a:spcPct val="80000"/>
              </a:lnSpc>
            </a:pPr>
            <a:r>
              <a:rPr lang="en-US" altLang="zh-CN" sz="1600" dirty="0"/>
              <a:t>13    27    </a:t>
            </a:r>
            <a:r>
              <a:rPr lang="en-US" altLang="zh-CN" sz="1600" u="sng" dirty="0"/>
              <a:t>49</a:t>
            </a:r>
            <a:r>
              <a:rPr lang="en-US" altLang="zh-CN" sz="1600" dirty="0"/>
              <a:t>    55    04    49    38     65     97    76</a:t>
            </a:r>
            <a:endParaRPr lang="en-US" altLang="zh-CN" sz="1600" dirty="0"/>
          </a:p>
          <a:p>
            <a:pPr>
              <a:lnSpc>
                <a:spcPct val="80000"/>
              </a:lnSpc>
            </a:pPr>
            <a:r>
              <a:rPr lang="en-US" altLang="zh-CN" sz="1600" dirty="0"/>
              <a:t> </a:t>
            </a:r>
            <a:endParaRPr lang="en-US" altLang="zh-CN" sz="1600" dirty="0"/>
          </a:p>
          <a:p>
            <a:pPr>
              <a:lnSpc>
                <a:spcPct val="80000"/>
              </a:lnSpc>
            </a:pPr>
            <a:endParaRPr lang="en-US" altLang="zh-CN" sz="1600" dirty="0"/>
          </a:p>
          <a:p>
            <a:pPr>
              <a:lnSpc>
                <a:spcPct val="80000"/>
              </a:lnSpc>
            </a:pPr>
            <a:endParaRPr lang="en-US" altLang="zh-CN" sz="1600" dirty="0"/>
          </a:p>
          <a:p>
            <a:pPr>
              <a:lnSpc>
                <a:spcPct val="80000"/>
              </a:lnSpc>
            </a:pPr>
            <a:r>
              <a:rPr lang="en-US" altLang="zh-CN" sz="1600" dirty="0"/>
              <a:t>(</a:t>
            </a:r>
            <a:r>
              <a:rPr lang="zh-CN" altLang="en-US" sz="1600" dirty="0"/>
              <a:t>增量为</a:t>
            </a:r>
            <a:r>
              <a:rPr lang="en-US" altLang="zh-CN" sz="1600" dirty="0"/>
              <a:t>1)</a:t>
            </a:r>
            <a:endParaRPr lang="en-US" altLang="zh-CN" sz="1600" dirty="0"/>
          </a:p>
          <a:p>
            <a:pPr>
              <a:lnSpc>
                <a:spcPct val="80000"/>
              </a:lnSpc>
            </a:pPr>
            <a:r>
              <a:rPr lang="en-US" altLang="zh-CN" sz="1600" dirty="0"/>
              <a:t>13    04    </a:t>
            </a:r>
            <a:r>
              <a:rPr lang="en-US" altLang="zh-CN" sz="1600" u="sng" dirty="0"/>
              <a:t>49</a:t>
            </a:r>
            <a:r>
              <a:rPr lang="en-US" altLang="zh-CN" sz="1600" dirty="0"/>
              <a:t>    38     27    49    55     65     97    76</a:t>
            </a:r>
            <a:endParaRPr lang="en-US" altLang="zh-CN" sz="1600" dirty="0"/>
          </a:p>
          <a:p>
            <a:pPr>
              <a:lnSpc>
                <a:spcPct val="80000"/>
              </a:lnSpc>
            </a:pPr>
            <a:endParaRPr lang="en-US" altLang="zh-CN" sz="1600" dirty="0"/>
          </a:p>
          <a:p>
            <a:pPr>
              <a:lnSpc>
                <a:spcPct val="80000"/>
              </a:lnSpc>
            </a:pPr>
            <a:endParaRPr lang="en-US" altLang="zh-CN" sz="1600" dirty="0"/>
          </a:p>
          <a:p>
            <a:pPr>
              <a:lnSpc>
                <a:spcPct val="80000"/>
              </a:lnSpc>
            </a:pPr>
            <a:r>
              <a:rPr lang="en-US" altLang="zh-CN" sz="1600" dirty="0"/>
              <a:t>04   13   27    38    </a:t>
            </a:r>
            <a:r>
              <a:rPr lang="en-US" altLang="zh-CN" sz="1600" u="sng" dirty="0"/>
              <a:t>49</a:t>
            </a:r>
            <a:r>
              <a:rPr lang="en-US" altLang="zh-CN" sz="1600" dirty="0"/>
              <a:t>    49    55     65      76     97</a:t>
            </a:r>
            <a:endParaRPr lang="en-US" altLang="zh-CN" sz="1600" dirty="0"/>
          </a:p>
        </p:txBody>
      </p:sp>
      <p:grpSp>
        <p:nvGrpSpPr>
          <p:cNvPr id="75" name="Group 5"/>
          <p:cNvGrpSpPr/>
          <p:nvPr/>
        </p:nvGrpSpPr>
        <p:grpSpPr bwMode="auto">
          <a:xfrm>
            <a:off x="1501421" y="1648283"/>
            <a:ext cx="2626826" cy="310354"/>
            <a:chOff x="431" y="1071"/>
            <a:chExt cx="2494" cy="182"/>
          </a:xfrm>
        </p:grpSpPr>
        <p:sp>
          <p:nvSpPr>
            <p:cNvPr id="76" name="Line 6"/>
            <p:cNvSpPr>
              <a:spLocks noChangeShapeType="1"/>
            </p:cNvSpPr>
            <p:nvPr/>
          </p:nvSpPr>
          <p:spPr bwMode="auto">
            <a:xfrm flipV="1">
              <a:off x="431" y="1071"/>
              <a:ext cx="0" cy="182"/>
            </a:xfrm>
            <a:prstGeom prst="line">
              <a:avLst/>
            </a:prstGeom>
            <a:noFill/>
            <a:ln w="25400">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Line 7"/>
            <p:cNvSpPr>
              <a:spLocks noChangeShapeType="1"/>
            </p:cNvSpPr>
            <p:nvPr/>
          </p:nvSpPr>
          <p:spPr bwMode="auto">
            <a:xfrm>
              <a:off x="431" y="1253"/>
              <a:ext cx="2494" cy="0"/>
            </a:xfrm>
            <a:prstGeom prst="line">
              <a:avLst/>
            </a:prstGeom>
            <a:noFill/>
            <a:ln w="25400">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Line 8"/>
            <p:cNvSpPr>
              <a:spLocks noChangeShapeType="1"/>
            </p:cNvSpPr>
            <p:nvPr/>
          </p:nvSpPr>
          <p:spPr bwMode="auto">
            <a:xfrm flipV="1">
              <a:off x="2925" y="1071"/>
              <a:ext cx="0" cy="182"/>
            </a:xfrm>
            <a:prstGeom prst="line">
              <a:avLst/>
            </a:prstGeom>
            <a:noFill/>
            <a:ln w="25400">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9" name="Group 9"/>
          <p:cNvGrpSpPr/>
          <p:nvPr/>
        </p:nvGrpSpPr>
        <p:grpSpPr bwMode="auto">
          <a:xfrm>
            <a:off x="2006246" y="1776074"/>
            <a:ext cx="2559030" cy="382587"/>
            <a:chOff x="431" y="1071"/>
            <a:chExt cx="2494" cy="182"/>
          </a:xfrm>
        </p:grpSpPr>
        <p:sp>
          <p:nvSpPr>
            <p:cNvPr id="80" name="Line 10"/>
            <p:cNvSpPr>
              <a:spLocks noChangeShapeType="1"/>
            </p:cNvSpPr>
            <p:nvPr/>
          </p:nvSpPr>
          <p:spPr bwMode="auto">
            <a:xfrm flipV="1">
              <a:off x="431" y="1071"/>
              <a:ext cx="0" cy="182"/>
            </a:xfrm>
            <a:prstGeom prst="line">
              <a:avLst/>
            </a:prstGeom>
            <a:noFill/>
            <a:ln w="25400">
              <a:solidFill>
                <a:srgbClr val="8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Line 11"/>
            <p:cNvSpPr>
              <a:spLocks noChangeShapeType="1"/>
            </p:cNvSpPr>
            <p:nvPr/>
          </p:nvSpPr>
          <p:spPr bwMode="auto">
            <a:xfrm>
              <a:off x="431" y="1253"/>
              <a:ext cx="2494" cy="0"/>
            </a:xfrm>
            <a:prstGeom prst="line">
              <a:avLst/>
            </a:prstGeom>
            <a:noFill/>
            <a:ln w="25400">
              <a:solidFill>
                <a:srgbClr val="8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12"/>
            <p:cNvSpPr>
              <a:spLocks noChangeShapeType="1"/>
            </p:cNvSpPr>
            <p:nvPr/>
          </p:nvSpPr>
          <p:spPr bwMode="auto">
            <a:xfrm flipV="1">
              <a:off x="2925" y="1071"/>
              <a:ext cx="0" cy="182"/>
            </a:xfrm>
            <a:prstGeom prst="line">
              <a:avLst/>
            </a:prstGeom>
            <a:noFill/>
            <a:ln w="25400">
              <a:solidFill>
                <a:srgbClr val="8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3" name="Group 13"/>
          <p:cNvGrpSpPr/>
          <p:nvPr/>
        </p:nvGrpSpPr>
        <p:grpSpPr bwMode="auto">
          <a:xfrm>
            <a:off x="2511071" y="1776074"/>
            <a:ext cx="2559027" cy="573087"/>
            <a:chOff x="431" y="1071"/>
            <a:chExt cx="2494" cy="182"/>
          </a:xfrm>
        </p:grpSpPr>
        <p:sp>
          <p:nvSpPr>
            <p:cNvPr id="84" name="Line 14"/>
            <p:cNvSpPr>
              <a:spLocks noChangeShapeType="1"/>
            </p:cNvSpPr>
            <p:nvPr/>
          </p:nvSpPr>
          <p:spPr bwMode="auto">
            <a:xfrm flipV="1">
              <a:off x="431" y="1071"/>
              <a:ext cx="0" cy="182"/>
            </a:xfrm>
            <a:prstGeom prst="line">
              <a:avLst/>
            </a:prstGeom>
            <a:noFill/>
            <a:ln w="254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Line 15"/>
            <p:cNvSpPr>
              <a:spLocks noChangeShapeType="1"/>
            </p:cNvSpPr>
            <p:nvPr/>
          </p:nvSpPr>
          <p:spPr bwMode="auto">
            <a:xfrm>
              <a:off x="431" y="1253"/>
              <a:ext cx="2494" cy="0"/>
            </a:xfrm>
            <a:prstGeom prst="line">
              <a:avLst/>
            </a:prstGeom>
            <a:noFill/>
            <a:ln w="254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 name="Line 16"/>
            <p:cNvSpPr>
              <a:spLocks noChangeShapeType="1"/>
            </p:cNvSpPr>
            <p:nvPr/>
          </p:nvSpPr>
          <p:spPr bwMode="auto">
            <a:xfrm flipV="1">
              <a:off x="2925" y="1071"/>
              <a:ext cx="0" cy="182"/>
            </a:xfrm>
            <a:prstGeom prst="line">
              <a:avLst/>
            </a:prstGeom>
            <a:noFill/>
            <a:ln w="254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7" name="Group 17"/>
          <p:cNvGrpSpPr/>
          <p:nvPr/>
        </p:nvGrpSpPr>
        <p:grpSpPr bwMode="auto">
          <a:xfrm>
            <a:off x="3087334" y="1776074"/>
            <a:ext cx="2486006" cy="763587"/>
            <a:chOff x="431" y="1071"/>
            <a:chExt cx="2494" cy="182"/>
          </a:xfrm>
        </p:grpSpPr>
        <p:sp>
          <p:nvSpPr>
            <p:cNvPr id="88" name="Line 18"/>
            <p:cNvSpPr>
              <a:spLocks noChangeShapeType="1"/>
            </p:cNvSpPr>
            <p:nvPr/>
          </p:nvSpPr>
          <p:spPr bwMode="auto">
            <a:xfrm flipV="1">
              <a:off x="431" y="1071"/>
              <a:ext cx="0" cy="182"/>
            </a:xfrm>
            <a:prstGeom prst="line">
              <a:avLst/>
            </a:prstGeom>
            <a:noFill/>
            <a:ln w="25400">
              <a:solidFill>
                <a:srgbClr val="800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Line 19"/>
            <p:cNvSpPr>
              <a:spLocks noChangeShapeType="1"/>
            </p:cNvSpPr>
            <p:nvPr/>
          </p:nvSpPr>
          <p:spPr bwMode="auto">
            <a:xfrm>
              <a:off x="431" y="1253"/>
              <a:ext cx="2494" cy="0"/>
            </a:xfrm>
            <a:prstGeom prst="line">
              <a:avLst/>
            </a:prstGeom>
            <a:noFill/>
            <a:ln w="25400">
              <a:solidFill>
                <a:srgbClr val="800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Line 20"/>
            <p:cNvSpPr>
              <a:spLocks noChangeShapeType="1"/>
            </p:cNvSpPr>
            <p:nvPr/>
          </p:nvSpPr>
          <p:spPr bwMode="auto">
            <a:xfrm flipV="1">
              <a:off x="2925" y="1071"/>
              <a:ext cx="0" cy="182"/>
            </a:xfrm>
            <a:prstGeom prst="line">
              <a:avLst/>
            </a:prstGeom>
            <a:noFill/>
            <a:ln w="25400">
              <a:solidFill>
                <a:srgbClr val="800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1" name="Group 21"/>
          <p:cNvGrpSpPr/>
          <p:nvPr/>
        </p:nvGrpSpPr>
        <p:grpSpPr bwMode="auto">
          <a:xfrm>
            <a:off x="3662009" y="1776074"/>
            <a:ext cx="2355550" cy="955675"/>
            <a:chOff x="431" y="1071"/>
            <a:chExt cx="2494" cy="182"/>
          </a:xfrm>
        </p:grpSpPr>
        <p:sp>
          <p:nvSpPr>
            <p:cNvPr id="92" name="Line 22"/>
            <p:cNvSpPr>
              <a:spLocks noChangeShapeType="1"/>
            </p:cNvSpPr>
            <p:nvPr/>
          </p:nvSpPr>
          <p:spPr bwMode="auto">
            <a:xfrm flipV="1">
              <a:off x="431" y="1071"/>
              <a:ext cx="0" cy="182"/>
            </a:xfrm>
            <a:prstGeom prst="line">
              <a:avLst/>
            </a:prstGeom>
            <a:noFill/>
            <a:ln w="25400">
              <a:solidFill>
                <a:srgbClr val="FF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Line 23"/>
            <p:cNvSpPr>
              <a:spLocks noChangeShapeType="1"/>
            </p:cNvSpPr>
            <p:nvPr/>
          </p:nvSpPr>
          <p:spPr bwMode="auto">
            <a:xfrm>
              <a:off x="431" y="1253"/>
              <a:ext cx="2494" cy="0"/>
            </a:xfrm>
            <a:prstGeom prst="line">
              <a:avLst/>
            </a:prstGeom>
            <a:noFill/>
            <a:ln w="25400">
              <a:solidFill>
                <a:srgbClr val="FF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 name="Line 24"/>
            <p:cNvSpPr>
              <a:spLocks noChangeShapeType="1"/>
            </p:cNvSpPr>
            <p:nvPr/>
          </p:nvSpPr>
          <p:spPr bwMode="auto">
            <a:xfrm flipV="1">
              <a:off x="2925" y="1071"/>
              <a:ext cx="0" cy="182"/>
            </a:xfrm>
            <a:prstGeom prst="line">
              <a:avLst/>
            </a:prstGeom>
            <a:noFill/>
            <a:ln w="25400">
              <a:solidFill>
                <a:srgbClr val="FF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 name="Group 25"/>
          <p:cNvGrpSpPr/>
          <p:nvPr/>
        </p:nvGrpSpPr>
        <p:grpSpPr bwMode="auto">
          <a:xfrm>
            <a:off x="1474414" y="3559630"/>
            <a:ext cx="4213690" cy="302603"/>
            <a:chOff x="521" y="1979"/>
            <a:chExt cx="4491" cy="136"/>
          </a:xfrm>
        </p:grpSpPr>
        <p:sp>
          <p:nvSpPr>
            <p:cNvPr id="96" name="Line 26"/>
            <p:cNvSpPr>
              <a:spLocks noChangeShapeType="1"/>
            </p:cNvSpPr>
            <p:nvPr/>
          </p:nvSpPr>
          <p:spPr bwMode="auto">
            <a:xfrm flipV="1">
              <a:off x="3424" y="2024"/>
              <a:ext cx="0" cy="91"/>
            </a:xfrm>
            <a:prstGeom prst="line">
              <a:avLst/>
            </a:prstGeom>
            <a:noFill/>
            <a:ln w="25400">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7" name="Group 27"/>
            <p:cNvGrpSpPr/>
            <p:nvPr/>
          </p:nvGrpSpPr>
          <p:grpSpPr bwMode="auto">
            <a:xfrm>
              <a:off x="521" y="2024"/>
              <a:ext cx="4491" cy="91"/>
              <a:chOff x="431" y="1071"/>
              <a:chExt cx="2494" cy="182"/>
            </a:xfrm>
          </p:grpSpPr>
          <p:sp>
            <p:nvSpPr>
              <p:cNvPr id="99" name="Line 28"/>
              <p:cNvSpPr>
                <a:spLocks noChangeShapeType="1"/>
              </p:cNvSpPr>
              <p:nvPr/>
            </p:nvSpPr>
            <p:spPr bwMode="auto">
              <a:xfrm flipV="1">
                <a:off x="431" y="1071"/>
                <a:ext cx="0" cy="182"/>
              </a:xfrm>
              <a:prstGeom prst="line">
                <a:avLst/>
              </a:prstGeom>
              <a:noFill/>
              <a:ln w="25400">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Line 29"/>
              <p:cNvSpPr>
                <a:spLocks noChangeShapeType="1"/>
              </p:cNvSpPr>
              <p:nvPr/>
            </p:nvSpPr>
            <p:spPr bwMode="auto">
              <a:xfrm>
                <a:off x="431" y="1253"/>
                <a:ext cx="2494" cy="0"/>
              </a:xfrm>
              <a:prstGeom prst="line">
                <a:avLst/>
              </a:prstGeom>
              <a:noFill/>
              <a:ln w="25400">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Line 30"/>
              <p:cNvSpPr>
                <a:spLocks noChangeShapeType="1"/>
              </p:cNvSpPr>
              <p:nvPr/>
            </p:nvSpPr>
            <p:spPr bwMode="auto">
              <a:xfrm flipV="1">
                <a:off x="2925" y="1071"/>
                <a:ext cx="0" cy="182"/>
              </a:xfrm>
              <a:prstGeom prst="line">
                <a:avLst/>
              </a:prstGeom>
              <a:noFill/>
              <a:ln w="25400">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8" name="Line 31"/>
            <p:cNvSpPr>
              <a:spLocks noChangeShapeType="1"/>
            </p:cNvSpPr>
            <p:nvPr/>
          </p:nvSpPr>
          <p:spPr bwMode="auto">
            <a:xfrm flipV="1">
              <a:off x="1927" y="1979"/>
              <a:ext cx="0" cy="136"/>
            </a:xfrm>
            <a:prstGeom prst="line">
              <a:avLst/>
            </a:prstGeom>
            <a:noFill/>
            <a:ln w="25400">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2" name="Group 32"/>
          <p:cNvGrpSpPr/>
          <p:nvPr/>
        </p:nvGrpSpPr>
        <p:grpSpPr bwMode="auto">
          <a:xfrm>
            <a:off x="1925285" y="3617758"/>
            <a:ext cx="2761016" cy="444500"/>
            <a:chOff x="930" y="1979"/>
            <a:chExt cx="3039" cy="317"/>
          </a:xfrm>
        </p:grpSpPr>
        <p:grpSp>
          <p:nvGrpSpPr>
            <p:cNvPr id="104" name="Group 33"/>
            <p:cNvGrpSpPr/>
            <p:nvPr/>
          </p:nvGrpSpPr>
          <p:grpSpPr bwMode="auto">
            <a:xfrm>
              <a:off x="930" y="1979"/>
              <a:ext cx="3039" cy="317"/>
              <a:chOff x="431" y="1071"/>
              <a:chExt cx="2494" cy="182"/>
            </a:xfrm>
          </p:grpSpPr>
          <p:sp>
            <p:nvSpPr>
              <p:cNvPr id="106" name="Line 34"/>
              <p:cNvSpPr>
                <a:spLocks noChangeShapeType="1"/>
              </p:cNvSpPr>
              <p:nvPr/>
            </p:nvSpPr>
            <p:spPr bwMode="auto">
              <a:xfrm flipV="1">
                <a:off x="431" y="1071"/>
                <a:ext cx="0" cy="182"/>
              </a:xfrm>
              <a:prstGeom prst="line">
                <a:avLst/>
              </a:prstGeom>
              <a:noFill/>
              <a:ln w="254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 name="Line 35"/>
              <p:cNvSpPr>
                <a:spLocks noChangeShapeType="1"/>
              </p:cNvSpPr>
              <p:nvPr/>
            </p:nvSpPr>
            <p:spPr bwMode="auto">
              <a:xfrm>
                <a:off x="431" y="1253"/>
                <a:ext cx="2494" cy="0"/>
              </a:xfrm>
              <a:prstGeom prst="line">
                <a:avLst/>
              </a:prstGeom>
              <a:noFill/>
              <a:ln w="254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Line 36"/>
              <p:cNvSpPr>
                <a:spLocks noChangeShapeType="1"/>
              </p:cNvSpPr>
              <p:nvPr/>
            </p:nvSpPr>
            <p:spPr bwMode="auto">
              <a:xfrm flipV="1">
                <a:off x="2925" y="1071"/>
                <a:ext cx="0" cy="182"/>
              </a:xfrm>
              <a:prstGeom prst="line">
                <a:avLst/>
              </a:prstGeom>
              <a:noFill/>
              <a:ln w="254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5" name="Line 37"/>
            <p:cNvSpPr>
              <a:spLocks noChangeShapeType="1"/>
            </p:cNvSpPr>
            <p:nvPr/>
          </p:nvSpPr>
          <p:spPr bwMode="auto">
            <a:xfrm flipV="1">
              <a:off x="2426" y="1979"/>
              <a:ext cx="0" cy="317"/>
            </a:xfrm>
            <a:prstGeom prst="line">
              <a:avLst/>
            </a:prstGeom>
            <a:noFill/>
            <a:ln w="254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9" name="Group 38"/>
          <p:cNvGrpSpPr/>
          <p:nvPr/>
        </p:nvGrpSpPr>
        <p:grpSpPr bwMode="auto">
          <a:xfrm>
            <a:off x="1358547" y="5281273"/>
            <a:ext cx="4278774" cy="123756"/>
            <a:chOff x="521" y="2795"/>
            <a:chExt cx="4536" cy="91"/>
          </a:xfrm>
        </p:grpSpPr>
        <p:grpSp>
          <p:nvGrpSpPr>
            <p:cNvPr id="110" name="Group 39"/>
            <p:cNvGrpSpPr/>
            <p:nvPr/>
          </p:nvGrpSpPr>
          <p:grpSpPr bwMode="auto">
            <a:xfrm>
              <a:off x="521" y="2795"/>
              <a:ext cx="4536" cy="91"/>
              <a:chOff x="431" y="1071"/>
              <a:chExt cx="2494" cy="182"/>
            </a:xfrm>
          </p:grpSpPr>
          <p:sp>
            <p:nvSpPr>
              <p:cNvPr id="119" name="Line 40"/>
              <p:cNvSpPr>
                <a:spLocks noChangeShapeType="1"/>
              </p:cNvSpPr>
              <p:nvPr/>
            </p:nvSpPr>
            <p:spPr bwMode="auto">
              <a:xfrm flipV="1">
                <a:off x="431" y="1071"/>
                <a:ext cx="0" cy="182"/>
              </a:xfrm>
              <a:prstGeom prst="line">
                <a:avLst/>
              </a:prstGeom>
              <a:noFill/>
              <a:ln w="25400">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 name="Line 41"/>
              <p:cNvSpPr>
                <a:spLocks noChangeShapeType="1"/>
              </p:cNvSpPr>
              <p:nvPr/>
            </p:nvSpPr>
            <p:spPr bwMode="auto">
              <a:xfrm>
                <a:off x="431" y="1253"/>
                <a:ext cx="2494" cy="0"/>
              </a:xfrm>
              <a:prstGeom prst="line">
                <a:avLst/>
              </a:prstGeom>
              <a:noFill/>
              <a:ln w="25400">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 name="Line 42"/>
              <p:cNvSpPr>
                <a:spLocks noChangeShapeType="1"/>
              </p:cNvSpPr>
              <p:nvPr/>
            </p:nvSpPr>
            <p:spPr bwMode="auto">
              <a:xfrm flipV="1">
                <a:off x="2925" y="1071"/>
                <a:ext cx="0" cy="182"/>
              </a:xfrm>
              <a:prstGeom prst="line">
                <a:avLst/>
              </a:prstGeom>
              <a:noFill/>
              <a:ln w="25400">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1" name="Line 43"/>
            <p:cNvSpPr>
              <a:spLocks noChangeShapeType="1"/>
            </p:cNvSpPr>
            <p:nvPr/>
          </p:nvSpPr>
          <p:spPr bwMode="auto">
            <a:xfrm flipV="1">
              <a:off x="1020" y="2795"/>
              <a:ext cx="0" cy="91"/>
            </a:xfrm>
            <a:prstGeom prst="line">
              <a:avLst/>
            </a:prstGeom>
            <a:noFill/>
            <a:ln w="25400">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 name="Line 44"/>
            <p:cNvSpPr>
              <a:spLocks noChangeShapeType="1"/>
            </p:cNvSpPr>
            <p:nvPr/>
          </p:nvSpPr>
          <p:spPr bwMode="auto">
            <a:xfrm flipV="1">
              <a:off x="1474" y="2795"/>
              <a:ext cx="0" cy="91"/>
            </a:xfrm>
            <a:prstGeom prst="line">
              <a:avLst/>
            </a:prstGeom>
            <a:noFill/>
            <a:ln w="25400">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 name="Line 45"/>
            <p:cNvSpPr>
              <a:spLocks noChangeShapeType="1"/>
            </p:cNvSpPr>
            <p:nvPr/>
          </p:nvSpPr>
          <p:spPr bwMode="auto">
            <a:xfrm flipV="1">
              <a:off x="1973" y="2795"/>
              <a:ext cx="0" cy="91"/>
            </a:xfrm>
            <a:prstGeom prst="line">
              <a:avLst/>
            </a:prstGeom>
            <a:noFill/>
            <a:ln w="25400">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Line 46"/>
            <p:cNvSpPr>
              <a:spLocks noChangeShapeType="1"/>
            </p:cNvSpPr>
            <p:nvPr/>
          </p:nvSpPr>
          <p:spPr bwMode="auto">
            <a:xfrm flipV="1">
              <a:off x="2517" y="2795"/>
              <a:ext cx="0" cy="91"/>
            </a:xfrm>
            <a:prstGeom prst="line">
              <a:avLst/>
            </a:prstGeom>
            <a:noFill/>
            <a:ln w="25400">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 name="Line 47"/>
            <p:cNvSpPr>
              <a:spLocks noChangeShapeType="1"/>
            </p:cNvSpPr>
            <p:nvPr/>
          </p:nvSpPr>
          <p:spPr bwMode="auto">
            <a:xfrm flipV="1">
              <a:off x="3016" y="2795"/>
              <a:ext cx="0" cy="91"/>
            </a:xfrm>
            <a:prstGeom prst="line">
              <a:avLst/>
            </a:prstGeom>
            <a:noFill/>
            <a:ln w="25400">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Line 48"/>
            <p:cNvSpPr>
              <a:spLocks noChangeShapeType="1"/>
            </p:cNvSpPr>
            <p:nvPr/>
          </p:nvSpPr>
          <p:spPr bwMode="auto">
            <a:xfrm flipV="1">
              <a:off x="3515" y="2795"/>
              <a:ext cx="0" cy="91"/>
            </a:xfrm>
            <a:prstGeom prst="line">
              <a:avLst/>
            </a:prstGeom>
            <a:noFill/>
            <a:ln w="25400">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 name="Line 49"/>
            <p:cNvSpPr>
              <a:spLocks noChangeShapeType="1"/>
            </p:cNvSpPr>
            <p:nvPr/>
          </p:nvSpPr>
          <p:spPr bwMode="auto">
            <a:xfrm flipV="1">
              <a:off x="4105" y="2795"/>
              <a:ext cx="0" cy="91"/>
            </a:xfrm>
            <a:prstGeom prst="line">
              <a:avLst/>
            </a:prstGeom>
            <a:noFill/>
            <a:ln w="25400">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 name="Line 50"/>
            <p:cNvSpPr>
              <a:spLocks noChangeShapeType="1"/>
            </p:cNvSpPr>
            <p:nvPr/>
          </p:nvSpPr>
          <p:spPr bwMode="auto">
            <a:xfrm flipV="1">
              <a:off x="4649" y="2795"/>
              <a:ext cx="0" cy="91"/>
            </a:xfrm>
            <a:prstGeom prst="line">
              <a:avLst/>
            </a:prstGeom>
            <a:noFill/>
            <a:ln w="25400">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2" name="Group 51"/>
          <p:cNvGrpSpPr/>
          <p:nvPr/>
        </p:nvGrpSpPr>
        <p:grpSpPr bwMode="auto">
          <a:xfrm>
            <a:off x="2386710" y="3577700"/>
            <a:ext cx="2865748" cy="638800"/>
            <a:chOff x="1519" y="2024"/>
            <a:chExt cx="3129" cy="454"/>
          </a:xfrm>
        </p:grpSpPr>
        <p:grpSp>
          <p:nvGrpSpPr>
            <p:cNvPr id="123" name="Group 52"/>
            <p:cNvGrpSpPr/>
            <p:nvPr/>
          </p:nvGrpSpPr>
          <p:grpSpPr bwMode="auto">
            <a:xfrm>
              <a:off x="1519" y="2069"/>
              <a:ext cx="3129" cy="408"/>
              <a:chOff x="431" y="1071"/>
              <a:chExt cx="2494" cy="182"/>
            </a:xfrm>
          </p:grpSpPr>
          <p:sp>
            <p:nvSpPr>
              <p:cNvPr id="125" name="Line 53"/>
              <p:cNvSpPr>
                <a:spLocks noChangeShapeType="1"/>
              </p:cNvSpPr>
              <p:nvPr/>
            </p:nvSpPr>
            <p:spPr bwMode="auto">
              <a:xfrm flipV="1">
                <a:off x="431" y="1071"/>
                <a:ext cx="0" cy="182"/>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 name="Line 54"/>
              <p:cNvSpPr>
                <a:spLocks noChangeShapeType="1"/>
              </p:cNvSpPr>
              <p:nvPr/>
            </p:nvSpPr>
            <p:spPr bwMode="auto">
              <a:xfrm>
                <a:off x="431" y="1253"/>
                <a:ext cx="2494" cy="0"/>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 name="Line 55"/>
              <p:cNvSpPr>
                <a:spLocks noChangeShapeType="1"/>
              </p:cNvSpPr>
              <p:nvPr/>
            </p:nvSpPr>
            <p:spPr bwMode="auto">
              <a:xfrm flipV="1">
                <a:off x="2925" y="1071"/>
                <a:ext cx="0" cy="182"/>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4" name="Line 56"/>
            <p:cNvSpPr>
              <a:spLocks noChangeShapeType="1"/>
            </p:cNvSpPr>
            <p:nvPr/>
          </p:nvSpPr>
          <p:spPr bwMode="auto">
            <a:xfrm flipV="1">
              <a:off x="2925" y="2024"/>
              <a:ext cx="0" cy="454"/>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 calcmode="lin" valueType="num">
                                      <p:cBhvr>
                                        <p:cTn id="7"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2">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72">
                                            <p:txEl>
                                              <p:pRg st="1" end="1"/>
                                            </p:txEl>
                                          </p:spTgt>
                                        </p:tgtEl>
                                        <p:attrNameLst>
                                          <p:attrName>style.visibility</p:attrName>
                                        </p:attrNameLst>
                                      </p:cBhvr>
                                      <p:to>
                                        <p:strVal val="visible"/>
                                      </p:to>
                                    </p:set>
                                    <p:anim calcmode="lin" valueType="num">
                                      <p:cBhvr>
                                        <p:cTn id="13" dur="500" fill="hold"/>
                                        <p:tgtEl>
                                          <p:spTgt spid="72">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2">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72">
                                            <p:txEl>
                                              <p:pRg st="2" end="2"/>
                                            </p:txEl>
                                          </p:spTgt>
                                        </p:tgtEl>
                                        <p:attrNameLst>
                                          <p:attrName>style.visibility</p:attrName>
                                        </p:attrNameLst>
                                      </p:cBhvr>
                                      <p:to>
                                        <p:strVal val="visible"/>
                                      </p:to>
                                    </p:set>
                                    <p:anim calcmode="lin" valueType="num">
                                      <p:cBhvr>
                                        <p:cTn id="19" dur="500" fill="hold"/>
                                        <p:tgtEl>
                                          <p:spTgt spid="72">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72">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72">
                                            <p:txEl>
                                              <p:pRg st="3" end="3"/>
                                            </p:txEl>
                                          </p:spTgt>
                                        </p:tgtEl>
                                        <p:attrNameLst>
                                          <p:attrName>style.visibility</p:attrName>
                                        </p:attrNameLst>
                                      </p:cBhvr>
                                      <p:to>
                                        <p:strVal val="visible"/>
                                      </p:to>
                                    </p:set>
                                    <p:anim calcmode="lin" valueType="num">
                                      <p:cBhvr>
                                        <p:cTn id="25" dur="500" fill="hold"/>
                                        <p:tgtEl>
                                          <p:spTgt spid="72">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72">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72">
                                            <p:txEl>
                                              <p:pRg st="6" end="6"/>
                                            </p:txEl>
                                          </p:spTgt>
                                        </p:tgtEl>
                                        <p:attrNameLst>
                                          <p:attrName>style.visibility</p:attrName>
                                        </p:attrNameLst>
                                      </p:cBhvr>
                                      <p:to>
                                        <p:strVal val="visible"/>
                                      </p:to>
                                    </p:set>
                                    <p:anim calcmode="lin" valueType="num">
                                      <p:cBhvr>
                                        <p:cTn id="31" dur="500" fill="hold"/>
                                        <p:tgtEl>
                                          <p:spTgt spid="72">
                                            <p:txEl>
                                              <p:pRg st="6" end="6"/>
                                            </p:txEl>
                                          </p:spTgt>
                                        </p:tgtEl>
                                        <p:attrNameLst>
                                          <p:attrName>ppt_w</p:attrName>
                                        </p:attrNameLst>
                                      </p:cBhvr>
                                      <p:tavLst>
                                        <p:tav tm="0">
                                          <p:val>
                                            <p:fltVal val="0"/>
                                          </p:val>
                                        </p:tav>
                                        <p:tav tm="100000">
                                          <p:val>
                                            <p:strVal val="#ppt_w"/>
                                          </p:val>
                                        </p:tav>
                                      </p:tavLst>
                                    </p:anim>
                                    <p:anim calcmode="lin" valueType="num">
                                      <p:cBhvr>
                                        <p:cTn id="32" dur="500" fill="hold"/>
                                        <p:tgtEl>
                                          <p:spTgt spid="72">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72">
                                            <p:txEl>
                                              <p:pRg st="7" end="7"/>
                                            </p:txEl>
                                          </p:spTgt>
                                        </p:tgtEl>
                                        <p:attrNameLst>
                                          <p:attrName>style.visibility</p:attrName>
                                        </p:attrNameLst>
                                      </p:cBhvr>
                                      <p:to>
                                        <p:strVal val="visible"/>
                                      </p:to>
                                    </p:set>
                                    <p:anim calcmode="lin" valueType="num">
                                      <p:cBhvr>
                                        <p:cTn id="37" dur="500" fill="hold"/>
                                        <p:tgtEl>
                                          <p:spTgt spid="72">
                                            <p:txEl>
                                              <p:pRg st="7" end="7"/>
                                            </p:txEl>
                                          </p:spTgt>
                                        </p:tgtEl>
                                        <p:attrNameLst>
                                          <p:attrName>ppt_w</p:attrName>
                                        </p:attrNameLst>
                                      </p:cBhvr>
                                      <p:tavLst>
                                        <p:tav tm="0">
                                          <p:val>
                                            <p:fltVal val="0"/>
                                          </p:val>
                                        </p:tav>
                                        <p:tav tm="100000">
                                          <p:val>
                                            <p:strVal val="#ppt_w"/>
                                          </p:val>
                                        </p:tav>
                                      </p:tavLst>
                                    </p:anim>
                                    <p:anim calcmode="lin" valueType="num">
                                      <p:cBhvr>
                                        <p:cTn id="38" dur="500" fill="hold"/>
                                        <p:tgtEl>
                                          <p:spTgt spid="72">
                                            <p:txEl>
                                              <p:pRg st="7" end="7"/>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72">
                                            <p:txEl>
                                              <p:pRg st="8" end="8"/>
                                            </p:txEl>
                                          </p:spTgt>
                                        </p:tgtEl>
                                        <p:attrNameLst>
                                          <p:attrName>style.visibility</p:attrName>
                                        </p:attrNameLst>
                                      </p:cBhvr>
                                      <p:to>
                                        <p:strVal val="visible"/>
                                      </p:to>
                                    </p:set>
                                    <p:anim calcmode="lin" valueType="num">
                                      <p:cBhvr>
                                        <p:cTn id="43" dur="500" fill="hold"/>
                                        <p:tgtEl>
                                          <p:spTgt spid="72">
                                            <p:txEl>
                                              <p:pRg st="8" end="8"/>
                                            </p:txEl>
                                          </p:spTgt>
                                        </p:tgtEl>
                                        <p:attrNameLst>
                                          <p:attrName>ppt_w</p:attrName>
                                        </p:attrNameLst>
                                      </p:cBhvr>
                                      <p:tavLst>
                                        <p:tav tm="0">
                                          <p:val>
                                            <p:fltVal val="0"/>
                                          </p:val>
                                        </p:tav>
                                        <p:tav tm="100000">
                                          <p:val>
                                            <p:strVal val="#ppt_w"/>
                                          </p:val>
                                        </p:tav>
                                      </p:tavLst>
                                    </p:anim>
                                    <p:anim calcmode="lin" valueType="num">
                                      <p:cBhvr>
                                        <p:cTn id="44" dur="500" fill="hold"/>
                                        <p:tgtEl>
                                          <p:spTgt spid="72">
                                            <p:txEl>
                                              <p:pRg st="8" end="8"/>
                                            </p:txEl>
                                          </p:spTgt>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72">
                                            <p:txEl>
                                              <p:pRg st="11" end="11"/>
                                            </p:txEl>
                                          </p:spTgt>
                                        </p:tgtEl>
                                        <p:attrNameLst>
                                          <p:attrName>style.visibility</p:attrName>
                                        </p:attrNameLst>
                                      </p:cBhvr>
                                      <p:to>
                                        <p:strVal val="visible"/>
                                      </p:to>
                                    </p:set>
                                    <p:anim calcmode="lin" valueType="num">
                                      <p:cBhvr>
                                        <p:cTn id="49" dur="500" fill="hold"/>
                                        <p:tgtEl>
                                          <p:spTgt spid="72">
                                            <p:txEl>
                                              <p:pRg st="11" end="11"/>
                                            </p:txEl>
                                          </p:spTgt>
                                        </p:tgtEl>
                                        <p:attrNameLst>
                                          <p:attrName>ppt_w</p:attrName>
                                        </p:attrNameLst>
                                      </p:cBhvr>
                                      <p:tavLst>
                                        <p:tav tm="0">
                                          <p:val>
                                            <p:fltVal val="0"/>
                                          </p:val>
                                        </p:tav>
                                        <p:tav tm="100000">
                                          <p:val>
                                            <p:strVal val="#ppt_w"/>
                                          </p:val>
                                        </p:tav>
                                      </p:tavLst>
                                    </p:anim>
                                    <p:anim calcmode="lin" valueType="num">
                                      <p:cBhvr>
                                        <p:cTn id="50" dur="500" fill="hold"/>
                                        <p:tgtEl>
                                          <p:spTgt spid="72">
                                            <p:txEl>
                                              <p:pRg st="11" end="11"/>
                                            </p:txEl>
                                          </p:spTgt>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grpId="0" nodeType="clickEffect">
                                  <p:stCondLst>
                                    <p:cond delay="0"/>
                                  </p:stCondLst>
                                  <p:childTnLst>
                                    <p:set>
                                      <p:cBhvr>
                                        <p:cTn id="54" dur="1" fill="hold">
                                          <p:stCondLst>
                                            <p:cond delay="0"/>
                                          </p:stCondLst>
                                        </p:cTn>
                                        <p:tgtEl>
                                          <p:spTgt spid="72">
                                            <p:txEl>
                                              <p:pRg st="12" end="12"/>
                                            </p:txEl>
                                          </p:spTgt>
                                        </p:tgtEl>
                                        <p:attrNameLst>
                                          <p:attrName>style.visibility</p:attrName>
                                        </p:attrNameLst>
                                      </p:cBhvr>
                                      <p:to>
                                        <p:strVal val="visible"/>
                                      </p:to>
                                    </p:set>
                                    <p:anim calcmode="lin" valueType="num">
                                      <p:cBhvr>
                                        <p:cTn id="55" dur="500" fill="hold"/>
                                        <p:tgtEl>
                                          <p:spTgt spid="72">
                                            <p:txEl>
                                              <p:pRg st="12" end="12"/>
                                            </p:txEl>
                                          </p:spTgt>
                                        </p:tgtEl>
                                        <p:attrNameLst>
                                          <p:attrName>ppt_w</p:attrName>
                                        </p:attrNameLst>
                                      </p:cBhvr>
                                      <p:tavLst>
                                        <p:tav tm="0">
                                          <p:val>
                                            <p:fltVal val="0"/>
                                          </p:val>
                                        </p:tav>
                                        <p:tav tm="100000">
                                          <p:val>
                                            <p:strVal val="#ppt_w"/>
                                          </p:val>
                                        </p:tav>
                                      </p:tavLst>
                                    </p:anim>
                                    <p:anim calcmode="lin" valueType="num">
                                      <p:cBhvr>
                                        <p:cTn id="56" dur="500" fill="hold"/>
                                        <p:tgtEl>
                                          <p:spTgt spid="72">
                                            <p:txEl>
                                              <p:pRg st="12" end="12"/>
                                            </p:txEl>
                                          </p:spTgt>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grpId="0" nodeType="clickEffect">
                                  <p:stCondLst>
                                    <p:cond delay="0"/>
                                  </p:stCondLst>
                                  <p:childTnLst>
                                    <p:set>
                                      <p:cBhvr>
                                        <p:cTn id="60" dur="1" fill="hold">
                                          <p:stCondLst>
                                            <p:cond delay="0"/>
                                          </p:stCondLst>
                                        </p:cTn>
                                        <p:tgtEl>
                                          <p:spTgt spid="72">
                                            <p:txEl>
                                              <p:pRg st="15" end="15"/>
                                            </p:txEl>
                                          </p:spTgt>
                                        </p:tgtEl>
                                        <p:attrNameLst>
                                          <p:attrName>style.visibility</p:attrName>
                                        </p:attrNameLst>
                                      </p:cBhvr>
                                      <p:to>
                                        <p:strVal val="visible"/>
                                      </p:to>
                                    </p:set>
                                    <p:anim calcmode="lin" valueType="num">
                                      <p:cBhvr>
                                        <p:cTn id="61" dur="500" fill="hold"/>
                                        <p:tgtEl>
                                          <p:spTgt spid="72">
                                            <p:txEl>
                                              <p:pRg st="15" end="15"/>
                                            </p:txEl>
                                          </p:spTgt>
                                        </p:tgtEl>
                                        <p:attrNameLst>
                                          <p:attrName>ppt_w</p:attrName>
                                        </p:attrNameLst>
                                      </p:cBhvr>
                                      <p:tavLst>
                                        <p:tav tm="0">
                                          <p:val>
                                            <p:fltVal val="0"/>
                                          </p:val>
                                        </p:tav>
                                        <p:tav tm="100000">
                                          <p:val>
                                            <p:strVal val="#ppt_w"/>
                                          </p:val>
                                        </p:tav>
                                      </p:tavLst>
                                    </p:anim>
                                    <p:anim calcmode="lin" valueType="num">
                                      <p:cBhvr>
                                        <p:cTn id="62" dur="500" fill="hold"/>
                                        <p:tgtEl>
                                          <p:spTgt spid="72">
                                            <p:txEl>
                                              <p:pRg st="15" end="15"/>
                                            </p:txEl>
                                          </p:spTgt>
                                        </p:tgtEl>
                                        <p:attrNameLst>
                                          <p:attrName>ppt_h</p:attrName>
                                        </p:attrNameLst>
                                      </p:cBhvr>
                                      <p:tavLst>
                                        <p:tav tm="0">
                                          <p:val>
                                            <p:fltVal val="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3" presetClass="entr" presetSubtype="16" fill="hold" nodeType="clickEffect">
                                  <p:stCondLst>
                                    <p:cond delay="0"/>
                                  </p:stCondLst>
                                  <p:childTnLst>
                                    <p:set>
                                      <p:cBhvr>
                                        <p:cTn id="66" dur="1" fill="hold">
                                          <p:stCondLst>
                                            <p:cond delay="0"/>
                                          </p:stCondLst>
                                        </p:cTn>
                                        <p:tgtEl>
                                          <p:spTgt spid="75"/>
                                        </p:tgtEl>
                                        <p:attrNameLst>
                                          <p:attrName>style.visibility</p:attrName>
                                        </p:attrNameLst>
                                      </p:cBhvr>
                                      <p:to>
                                        <p:strVal val="visible"/>
                                      </p:to>
                                    </p:set>
                                    <p:anim calcmode="lin" valueType="num">
                                      <p:cBhvr>
                                        <p:cTn id="67" dur="500" fill="hold"/>
                                        <p:tgtEl>
                                          <p:spTgt spid="75"/>
                                        </p:tgtEl>
                                        <p:attrNameLst>
                                          <p:attrName>ppt_w</p:attrName>
                                        </p:attrNameLst>
                                      </p:cBhvr>
                                      <p:tavLst>
                                        <p:tav tm="0">
                                          <p:val>
                                            <p:fltVal val="0"/>
                                          </p:val>
                                        </p:tav>
                                        <p:tav tm="100000">
                                          <p:val>
                                            <p:strVal val="#ppt_w"/>
                                          </p:val>
                                        </p:tav>
                                      </p:tavLst>
                                    </p:anim>
                                    <p:anim calcmode="lin" valueType="num">
                                      <p:cBhvr>
                                        <p:cTn id="68" dur="500" fill="hold"/>
                                        <p:tgtEl>
                                          <p:spTgt spid="75"/>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3" presetClass="entr" presetSubtype="16" fill="hold" nodeType="clickEffect">
                                  <p:stCondLst>
                                    <p:cond delay="0"/>
                                  </p:stCondLst>
                                  <p:childTnLst>
                                    <p:set>
                                      <p:cBhvr>
                                        <p:cTn id="72" dur="1" fill="hold">
                                          <p:stCondLst>
                                            <p:cond delay="0"/>
                                          </p:stCondLst>
                                        </p:cTn>
                                        <p:tgtEl>
                                          <p:spTgt spid="79"/>
                                        </p:tgtEl>
                                        <p:attrNameLst>
                                          <p:attrName>style.visibility</p:attrName>
                                        </p:attrNameLst>
                                      </p:cBhvr>
                                      <p:to>
                                        <p:strVal val="visible"/>
                                      </p:to>
                                    </p:set>
                                    <p:anim calcmode="lin" valueType="num">
                                      <p:cBhvr>
                                        <p:cTn id="73" dur="500" fill="hold"/>
                                        <p:tgtEl>
                                          <p:spTgt spid="79"/>
                                        </p:tgtEl>
                                        <p:attrNameLst>
                                          <p:attrName>ppt_w</p:attrName>
                                        </p:attrNameLst>
                                      </p:cBhvr>
                                      <p:tavLst>
                                        <p:tav tm="0">
                                          <p:val>
                                            <p:fltVal val="0"/>
                                          </p:val>
                                        </p:tav>
                                        <p:tav tm="100000">
                                          <p:val>
                                            <p:strVal val="#ppt_w"/>
                                          </p:val>
                                        </p:tav>
                                      </p:tavLst>
                                    </p:anim>
                                    <p:anim calcmode="lin" valueType="num">
                                      <p:cBhvr>
                                        <p:cTn id="74" dur="500" fill="hold"/>
                                        <p:tgtEl>
                                          <p:spTgt spid="79"/>
                                        </p:tgtEl>
                                        <p:attrNameLst>
                                          <p:attrName>ppt_h</p:attrName>
                                        </p:attrNameLst>
                                      </p:cBhvr>
                                      <p:tavLst>
                                        <p:tav tm="0">
                                          <p:val>
                                            <p:fltVal val="0"/>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23" presetClass="entr" presetSubtype="16" fill="hold" nodeType="clickEffect">
                                  <p:stCondLst>
                                    <p:cond delay="0"/>
                                  </p:stCondLst>
                                  <p:childTnLst>
                                    <p:set>
                                      <p:cBhvr>
                                        <p:cTn id="78" dur="1" fill="hold">
                                          <p:stCondLst>
                                            <p:cond delay="0"/>
                                          </p:stCondLst>
                                        </p:cTn>
                                        <p:tgtEl>
                                          <p:spTgt spid="83"/>
                                        </p:tgtEl>
                                        <p:attrNameLst>
                                          <p:attrName>style.visibility</p:attrName>
                                        </p:attrNameLst>
                                      </p:cBhvr>
                                      <p:to>
                                        <p:strVal val="visible"/>
                                      </p:to>
                                    </p:set>
                                    <p:anim calcmode="lin" valueType="num">
                                      <p:cBhvr>
                                        <p:cTn id="79" dur="500" fill="hold"/>
                                        <p:tgtEl>
                                          <p:spTgt spid="83"/>
                                        </p:tgtEl>
                                        <p:attrNameLst>
                                          <p:attrName>ppt_w</p:attrName>
                                        </p:attrNameLst>
                                      </p:cBhvr>
                                      <p:tavLst>
                                        <p:tav tm="0">
                                          <p:val>
                                            <p:fltVal val="0"/>
                                          </p:val>
                                        </p:tav>
                                        <p:tav tm="100000">
                                          <p:val>
                                            <p:strVal val="#ppt_w"/>
                                          </p:val>
                                        </p:tav>
                                      </p:tavLst>
                                    </p:anim>
                                    <p:anim calcmode="lin" valueType="num">
                                      <p:cBhvr>
                                        <p:cTn id="80" dur="500" fill="hold"/>
                                        <p:tgtEl>
                                          <p:spTgt spid="83"/>
                                        </p:tgtEl>
                                        <p:attrNameLst>
                                          <p:attrName>ppt_h</p:attrName>
                                        </p:attrNameLst>
                                      </p:cBhvr>
                                      <p:tavLst>
                                        <p:tav tm="0">
                                          <p:val>
                                            <p:fltVal val="0"/>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23" presetClass="entr" presetSubtype="16" fill="hold" nodeType="clickEffect">
                                  <p:stCondLst>
                                    <p:cond delay="0"/>
                                  </p:stCondLst>
                                  <p:childTnLst>
                                    <p:set>
                                      <p:cBhvr>
                                        <p:cTn id="84" dur="1" fill="hold">
                                          <p:stCondLst>
                                            <p:cond delay="0"/>
                                          </p:stCondLst>
                                        </p:cTn>
                                        <p:tgtEl>
                                          <p:spTgt spid="87"/>
                                        </p:tgtEl>
                                        <p:attrNameLst>
                                          <p:attrName>style.visibility</p:attrName>
                                        </p:attrNameLst>
                                      </p:cBhvr>
                                      <p:to>
                                        <p:strVal val="visible"/>
                                      </p:to>
                                    </p:set>
                                    <p:anim calcmode="lin" valueType="num">
                                      <p:cBhvr>
                                        <p:cTn id="85" dur="500" fill="hold"/>
                                        <p:tgtEl>
                                          <p:spTgt spid="87"/>
                                        </p:tgtEl>
                                        <p:attrNameLst>
                                          <p:attrName>ppt_w</p:attrName>
                                        </p:attrNameLst>
                                      </p:cBhvr>
                                      <p:tavLst>
                                        <p:tav tm="0">
                                          <p:val>
                                            <p:fltVal val="0"/>
                                          </p:val>
                                        </p:tav>
                                        <p:tav tm="100000">
                                          <p:val>
                                            <p:strVal val="#ppt_w"/>
                                          </p:val>
                                        </p:tav>
                                      </p:tavLst>
                                    </p:anim>
                                    <p:anim calcmode="lin" valueType="num">
                                      <p:cBhvr>
                                        <p:cTn id="86" dur="500" fill="hold"/>
                                        <p:tgtEl>
                                          <p:spTgt spid="87"/>
                                        </p:tgtEl>
                                        <p:attrNameLst>
                                          <p:attrName>ppt_h</p:attrName>
                                        </p:attrNameLst>
                                      </p:cBhvr>
                                      <p:tavLst>
                                        <p:tav tm="0">
                                          <p:val>
                                            <p:fltVal val="0"/>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23" presetClass="entr" presetSubtype="16" fill="hold" nodeType="clickEffect">
                                  <p:stCondLst>
                                    <p:cond delay="0"/>
                                  </p:stCondLst>
                                  <p:childTnLst>
                                    <p:set>
                                      <p:cBhvr>
                                        <p:cTn id="90" dur="1" fill="hold">
                                          <p:stCondLst>
                                            <p:cond delay="0"/>
                                          </p:stCondLst>
                                        </p:cTn>
                                        <p:tgtEl>
                                          <p:spTgt spid="91"/>
                                        </p:tgtEl>
                                        <p:attrNameLst>
                                          <p:attrName>style.visibility</p:attrName>
                                        </p:attrNameLst>
                                      </p:cBhvr>
                                      <p:to>
                                        <p:strVal val="visible"/>
                                      </p:to>
                                    </p:set>
                                    <p:anim calcmode="lin" valueType="num">
                                      <p:cBhvr>
                                        <p:cTn id="91" dur="500" fill="hold"/>
                                        <p:tgtEl>
                                          <p:spTgt spid="91"/>
                                        </p:tgtEl>
                                        <p:attrNameLst>
                                          <p:attrName>ppt_w</p:attrName>
                                        </p:attrNameLst>
                                      </p:cBhvr>
                                      <p:tavLst>
                                        <p:tav tm="0">
                                          <p:val>
                                            <p:fltVal val="0"/>
                                          </p:val>
                                        </p:tav>
                                        <p:tav tm="100000">
                                          <p:val>
                                            <p:strVal val="#ppt_w"/>
                                          </p:val>
                                        </p:tav>
                                      </p:tavLst>
                                    </p:anim>
                                    <p:anim calcmode="lin" valueType="num">
                                      <p:cBhvr>
                                        <p:cTn id="92" dur="500" fill="hold"/>
                                        <p:tgtEl>
                                          <p:spTgt spid="91"/>
                                        </p:tgtEl>
                                        <p:attrNameLst>
                                          <p:attrName>ppt_h</p:attrName>
                                        </p:attrNameLst>
                                      </p:cBhvr>
                                      <p:tavLst>
                                        <p:tav tm="0">
                                          <p:val>
                                            <p:fltVal val="0"/>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23" presetClass="entr" presetSubtype="16" fill="hold" nodeType="clickEffect">
                                  <p:stCondLst>
                                    <p:cond delay="0"/>
                                  </p:stCondLst>
                                  <p:childTnLst>
                                    <p:set>
                                      <p:cBhvr>
                                        <p:cTn id="96" dur="1" fill="hold">
                                          <p:stCondLst>
                                            <p:cond delay="0"/>
                                          </p:stCondLst>
                                        </p:cTn>
                                        <p:tgtEl>
                                          <p:spTgt spid="95"/>
                                        </p:tgtEl>
                                        <p:attrNameLst>
                                          <p:attrName>style.visibility</p:attrName>
                                        </p:attrNameLst>
                                      </p:cBhvr>
                                      <p:to>
                                        <p:strVal val="visible"/>
                                      </p:to>
                                    </p:set>
                                    <p:anim calcmode="lin" valueType="num">
                                      <p:cBhvr>
                                        <p:cTn id="97" dur="500" fill="hold"/>
                                        <p:tgtEl>
                                          <p:spTgt spid="95"/>
                                        </p:tgtEl>
                                        <p:attrNameLst>
                                          <p:attrName>ppt_w</p:attrName>
                                        </p:attrNameLst>
                                      </p:cBhvr>
                                      <p:tavLst>
                                        <p:tav tm="0">
                                          <p:val>
                                            <p:fltVal val="0"/>
                                          </p:val>
                                        </p:tav>
                                        <p:tav tm="100000">
                                          <p:val>
                                            <p:strVal val="#ppt_w"/>
                                          </p:val>
                                        </p:tav>
                                      </p:tavLst>
                                    </p:anim>
                                    <p:anim calcmode="lin" valueType="num">
                                      <p:cBhvr>
                                        <p:cTn id="98" dur="500" fill="hold"/>
                                        <p:tgtEl>
                                          <p:spTgt spid="95"/>
                                        </p:tgtEl>
                                        <p:attrNameLst>
                                          <p:attrName>ppt_h</p:attrName>
                                        </p:attrNameLst>
                                      </p:cBhvr>
                                      <p:tavLst>
                                        <p:tav tm="0">
                                          <p:val>
                                            <p:fltVal val="0"/>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23" presetClass="entr" presetSubtype="16" fill="hold" nodeType="clickEffect">
                                  <p:stCondLst>
                                    <p:cond delay="0"/>
                                  </p:stCondLst>
                                  <p:childTnLst>
                                    <p:set>
                                      <p:cBhvr>
                                        <p:cTn id="102" dur="1" fill="hold">
                                          <p:stCondLst>
                                            <p:cond delay="0"/>
                                          </p:stCondLst>
                                        </p:cTn>
                                        <p:tgtEl>
                                          <p:spTgt spid="102"/>
                                        </p:tgtEl>
                                        <p:attrNameLst>
                                          <p:attrName>style.visibility</p:attrName>
                                        </p:attrNameLst>
                                      </p:cBhvr>
                                      <p:to>
                                        <p:strVal val="visible"/>
                                      </p:to>
                                    </p:set>
                                    <p:anim calcmode="lin" valueType="num">
                                      <p:cBhvr>
                                        <p:cTn id="103" dur="500" fill="hold"/>
                                        <p:tgtEl>
                                          <p:spTgt spid="102"/>
                                        </p:tgtEl>
                                        <p:attrNameLst>
                                          <p:attrName>ppt_w</p:attrName>
                                        </p:attrNameLst>
                                      </p:cBhvr>
                                      <p:tavLst>
                                        <p:tav tm="0">
                                          <p:val>
                                            <p:fltVal val="0"/>
                                          </p:val>
                                        </p:tav>
                                        <p:tav tm="100000">
                                          <p:val>
                                            <p:strVal val="#ppt_w"/>
                                          </p:val>
                                        </p:tav>
                                      </p:tavLst>
                                    </p:anim>
                                    <p:anim calcmode="lin" valueType="num">
                                      <p:cBhvr>
                                        <p:cTn id="104" dur="500" fill="hold"/>
                                        <p:tgtEl>
                                          <p:spTgt spid="102"/>
                                        </p:tgtEl>
                                        <p:attrNameLst>
                                          <p:attrName>ppt_h</p:attrName>
                                        </p:attrNameLst>
                                      </p:cBhvr>
                                      <p:tavLst>
                                        <p:tav tm="0">
                                          <p:val>
                                            <p:fltVal val="0"/>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23" presetClass="entr" presetSubtype="16" fill="hold" nodeType="clickEffect">
                                  <p:stCondLst>
                                    <p:cond delay="0"/>
                                  </p:stCondLst>
                                  <p:childTnLst>
                                    <p:set>
                                      <p:cBhvr>
                                        <p:cTn id="108" dur="1" fill="hold">
                                          <p:stCondLst>
                                            <p:cond delay="0"/>
                                          </p:stCondLst>
                                        </p:cTn>
                                        <p:tgtEl>
                                          <p:spTgt spid="122"/>
                                        </p:tgtEl>
                                        <p:attrNameLst>
                                          <p:attrName>style.visibility</p:attrName>
                                        </p:attrNameLst>
                                      </p:cBhvr>
                                      <p:to>
                                        <p:strVal val="visible"/>
                                      </p:to>
                                    </p:set>
                                    <p:anim calcmode="lin" valueType="num">
                                      <p:cBhvr>
                                        <p:cTn id="109" dur="500" fill="hold"/>
                                        <p:tgtEl>
                                          <p:spTgt spid="122"/>
                                        </p:tgtEl>
                                        <p:attrNameLst>
                                          <p:attrName>ppt_w</p:attrName>
                                        </p:attrNameLst>
                                      </p:cBhvr>
                                      <p:tavLst>
                                        <p:tav tm="0">
                                          <p:val>
                                            <p:fltVal val="0"/>
                                          </p:val>
                                        </p:tav>
                                        <p:tav tm="100000">
                                          <p:val>
                                            <p:strVal val="#ppt_w"/>
                                          </p:val>
                                        </p:tav>
                                      </p:tavLst>
                                    </p:anim>
                                    <p:anim calcmode="lin" valueType="num">
                                      <p:cBhvr>
                                        <p:cTn id="110" dur="500" fill="hold"/>
                                        <p:tgtEl>
                                          <p:spTgt spid="122"/>
                                        </p:tgtEl>
                                        <p:attrNameLst>
                                          <p:attrName>ppt_h</p:attrName>
                                        </p:attrNameLst>
                                      </p:cBhvr>
                                      <p:tavLst>
                                        <p:tav tm="0">
                                          <p:val>
                                            <p:fltVal val="0"/>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23" presetClass="entr" presetSubtype="16" fill="hold" nodeType="clickEffect">
                                  <p:stCondLst>
                                    <p:cond delay="0"/>
                                  </p:stCondLst>
                                  <p:childTnLst>
                                    <p:set>
                                      <p:cBhvr>
                                        <p:cTn id="114" dur="1" fill="hold">
                                          <p:stCondLst>
                                            <p:cond delay="0"/>
                                          </p:stCondLst>
                                        </p:cTn>
                                        <p:tgtEl>
                                          <p:spTgt spid="109"/>
                                        </p:tgtEl>
                                        <p:attrNameLst>
                                          <p:attrName>style.visibility</p:attrName>
                                        </p:attrNameLst>
                                      </p:cBhvr>
                                      <p:to>
                                        <p:strVal val="visible"/>
                                      </p:to>
                                    </p:set>
                                    <p:anim calcmode="lin" valueType="num">
                                      <p:cBhvr>
                                        <p:cTn id="115" dur="500" fill="hold"/>
                                        <p:tgtEl>
                                          <p:spTgt spid="109"/>
                                        </p:tgtEl>
                                        <p:attrNameLst>
                                          <p:attrName>ppt_w</p:attrName>
                                        </p:attrNameLst>
                                      </p:cBhvr>
                                      <p:tavLst>
                                        <p:tav tm="0">
                                          <p:val>
                                            <p:fltVal val="0"/>
                                          </p:val>
                                        </p:tav>
                                        <p:tav tm="100000">
                                          <p:val>
                                            <p:strVal val="#ppt_w"/>
                                          </p:val>
                                        </p:tav>
                                      </p:tavLst>
                                    </p:anim>
                                    <p:anim calcmode="lin" valueType="num">
                                      <p:cBhvr>
                                        <p:cTn id="116" dur="500" fill="hold"/>
                                        <p:tgtEl>
                                          <p:spTgt spid="10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rPr>
              <a:t>希尔排序性能分析</a:t>
            </a:r>
            <a:endParaRPr lang="zh-CN" altLang="en-US" sz="2800" b="1" dirty="0">
              <a:solidFill>
                <a:schemeClr val="tx1">
                  <a:lumMod val="50000"/>
                </a:schemeClr>
              </a:solidFill>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2" name="矩形 1"/>
          <p:cNvSpPr/>
          <p:nvPr/>
        </p:nvSpPr>
        <p:spPr>
          <a:xfrm>
            <a:off x="588145" y="924199"/>
            <a:ext cx="10765655" cy="5477397"/>
          </a:xfrm>
          <a:prstGeom prst="rect">
            <a:avLst/>
          </a:prstGeom>
        </p:spPr>
        <p:txBody>
          <a:bodyPr wrap="square">
            <a:spAutoFit/>
          </a:bodyPr>
          <a:lstStyle/>
          <a:p>
            <a:pPr marL="342900" indent="-342900">
              <a:buFont typeface="Arial" panose="020B0604020202020204" pitchFamily="34" charset="0"/>
              <a:buChar char="•"/>
            </a:pPr>
            <a:r>
              <a:rPr kumimoji="1"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rPr>
              <a:t>直接插入排序 </a:t>
            </a:r>
            <a:endParaRPr kumimoji="1"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endParaRPr>
          </a:p>
          <a:p>
            <a:pPr marL="800100" lvl="1" indent="-342900">
              <a:buFont typeface="Arial" panose="020B0604020202020204" pitchFamily="34" charset="0"/>
              <a:buChar char="•"/>
            </a:pP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直接插入排序在初态正序时所需时间最少</a:t>
            </a:r>
            <a:endPar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buFont typeface="Arial" panose="020B0604020202020204" pitchFamily="34" charset="0"/>
              <a:buChar char="•"/>
            </a:pP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初态为基本有序时所需的比较和移动次数均较少</a:t>
            </a:r>
            <a:endPar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buFont typeface="Arial" panose="020B0604020202020204" pitchFamily="34" charset="0"/>
              <a:buChar char="•"/>
            </a:pPr>
            <a:r>
              <a:rPr kumimoji="1"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值较小时，最好时间复杂度</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a:t>
            </a:r>
            <a:r>
              <a:rPr kumimoji="1"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和最坏时间复杂度</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a:t>
            </a:r>
            <a:r>
              <a:rPr kumimoji="1"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kumimoji="1" lang="en-US" altLang="zh-CN" sz="2000" baseline="30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差别不大</a:t>
            </a:r>
            <a:endPar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kumimoji="1" lang="en-US" altLang="zh-CN" sz="2000" b="1" i="1" dirty="0">
                <a:ln>
                  <a:solidFill>
                    <a:srgbClr val="2679D9"/>
                  </a:solidFill>
                </a:ln>
                <a:solidFill>
                  <a:srgbClr val="0070C0"/>
                </a:solidFill>
                <a:latin typeface="Times New Roman" panose="02020603050405020304" pitchFamily="18" charset="0"/>
                <a:ea typeface="宋体" panose="02010600030101010101" pitchFamily="2" charset="-122"/>
                <a:cs typeface="Times New Roman" panose="02020603050405020304" pitchFamily="18" charset="0"/>
              </a:rPr>
              <a:t>shell</a:t>
            </a:r>
            <a:r>
              <a:rPr kumimoji="1"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rPr>
              <a:t>排序的时间性能优于直接插入排序</a:t>
            </a:r>
            <a:endParaRPr kumimoji="1"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endParaRPr>
          </a:p>
          <a:p>
            <a:pPr marL="800100" lvl="1" indent="-342900">
              <a:buFont typeface="Arial" panose="020B0604020202020204" pitchFamily="34" charset="0"/>
              <a:buChar char="•"/>
            </a:pPr>
            <a:r>
              <a:rPr kumimoji="1"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shell</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排序开始时增量较大，分组较多，每组的记录数</a:t>
            </a:r>
            <a:r>
              <a:rPr kumimoji="1"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值较小，故组内直接插入较快</a:t>
            </a:r>
            <a:endPar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buFont typeface="Arial" panose="020B0604020202020204" pitchFamily="34" charset="0"/>
              <a:buChar char="•"/>
            </a:pP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后来增量缩小，分组数减少，组内记录数</a:t>
            </a:r>
            <a:r>
              <a:rPr kumimoji="1"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值增多，但组内元素已经过多次排序，比较接近有序状态，所以新的一趟排序过程也较快</a:t>
            </a:r>
            <a:endPar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20000"/>
              </a:lnSpc>
              <a:spcBef>
                <a:spcPct val="0"/>
              </a:spcBef>
              <a:buFont typeface="Arial" panose="020B0604020202020204" pitchFamily="34" charset="0"/>
              <a:buChar char="•"/>
            </a:pPr>
            <a:r>
              <a:rPr kumimoji="1" lang="en-US" altLang="zh-CN" sz="2000" b="1" i="1" dirty="0">
                <a:ln>
                  <a:solidFill>
                    <a:srgbClr val="2679D9"/>
                  </a:solidFill>
                </a:ln>
                <a:solidFill>
                  <a:srgbClr val="0070C0"/>
                </a:solidFill>
                <a:latin typeface="Times New Roman" panose="02020603050405020304" pitchFamily="18" charset="0"/>
                <a:ea typeface="宋体" panose="02010600030101010101" pitchFamily="2" charset="-122"/>
                <a:cs typeface="Times New Roman" panose="02020603050405020304" pitchFamily="18" charset="0"/>
              </a:rPr>
              <a:t>Shell</a:t>
            </a:r>
            <a:r>
              <a:rPr kumimoji="1"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rPr>
              <a:t>排序增量序列方案</a:t>
            </a:r>
            <a:endParaRPr kumimoji="1"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endParaRPr>
          </a:p>
          <a:p>
            <a:pPr marL="800100" lvl="1" indent="-342900">
              <a:lnSpc>
                <a:spcPct val="120000"/>
              </a:lnSpc>
              <a:spcBef>
                <a:spcPct val="0"/>
              </a:spcBef>
              <a:buFont typeface="Arial" panose="020B0604020202020204" pitchFamily="34" charset="0"/>
              <a:buChar char="•"/>
            </a:pP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n/2, </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i="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d</a:t>
            </a:r>
            <a:r>
              <a:rPr lang="en-US" altLang="zh-CN" sz="20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，直到</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i="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=1</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nSpc>
                <a:spcPct val="120000"/>
              </a:lnSpc>
              <a:spcBef>
                <a:spcPct val="0"/>
              </a:spcBef>
              <a:buFont typeface="Arial" panose="020B0604020202020204" pitchFamily="34" charset="0"/>
              <a:buChar char="•"/>
            </a:pP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i="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i="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/3+1</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nSpc>
                <a:spcPct val="120000"/>
              </a:lnSpc>
              <a:spcBef>
                <a:spcPct val="0"/>
              </a:spcBef>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其它方案</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1257300" lvl="2" indent="-342900">
              <a:lnSpc>
                <a:spcPct val="120000"/>
              </a:lnSpc>
              <a:spcBef>
                <a:spcPct val="0"/>
              </a:spcBef>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都取奇数；</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i="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互质等等</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20000"/>
              </a:lnSpc>
              <a:spcBef>
                <a:spcPct val="0"/>
              </a:spcBef>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希尔排序的复杂度很难分析，在特定情况下可准确地估算关键字的比较和记录移动次数，但考虑到与增量间的依赖关系，要给出完整的数学分析尚难</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20000"/>
              </a:lnSpc>
              <a:spcBef>
                <a:spcPct val="0"/>
              </a:spcBef>
              <a:buFont typeface="Arial" panose="020B0604020202020204" pitchFamily="34" charset="0"/>
              <a:buChar char="•"/>
            </a:pPr>
            <a:r>
              <a:rPr kumimoji="1" lang="en-US" altLang="zh-CN" sz="2000" b="1" i="1" dirty="0">
                <a:ln>
                  <a:solidFill>
                    <a:srgbClr val="2679D9"/>
                  </a:solidFill>
                </a:ln>
                <a:solidFill>
                  <a:srgbClr val="0070C0"/>
                </a:solidFill>
                <a:latin typeface="Times New Roman" panose="02020603050405020304" pitchFamily="18" charset="0"/>
                <a:ea typeface="宋体" panose="02010600030101010101" pitchFamily="2" charset="-122"/>
                <a:cs typeface="Times New Roman" panose="02020603050405020304" pitchFamily="18" charset="0"/>
              </a:rPr>
              <a:t>Shell</a:t>
            </a:r>
            <a:r>
              <a:rPr kumimoji="1"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rPr>
              <a:t>排序是不稳定的排序方法</a:t>
            </a:r>
            <a:endParaRPr kumimoji="1"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rPr>
              <a:t>交换排序</a:t>
            </a:r>
            <a:r>
              <a:rPr lang="en-US" altLang="zh-CN" sz="2800" b="1" dirty="0">
                <a:solidFill>
                  <a:schemeClr val="tx1">
                    <a:lumMod val="50000"/>
                  </a:schemeClr>
                </a:solidFill>
              </a:rPr>
              <a:t>-</a:t>
            </a:r>
            <a:r>
              <a:rPr lang="zh-CN" altLang="en-US" sz="2800" b="1" dirty="0">
                <a:solidFill>
                  <a:schemeClr val="tx1">
                    <a:lumMod val="50000"/>
                  </a:schemeClr>
                </a:solidFill>
              </a:rPr>
              <a:t>冒泡排序</a:t>
            </a:r>
            <a:endParaRPr lang="zh-CN" altLang="en-US" sz="2800" b="1" dirty="0">
              <a:solidFill>
                <a:schemeClr val="tx1">
                  <a:lumMod val="50000"/>
                </a:schemeClr>
              </a:solidFill>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dirty="0"/>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2" name="矩形 1"/>
          <p:cNvSpPr/>
          <p:nvPr/>
        </p:nvSpPr>
        <p:spPr>
          <a:xfrm>
            <a:off x="383853" y="817270"/>
            <a:ext cx="5684360" cy="4320926"/>
          </a:xfrm>
          <a:prstGeom prst="rect">
            <a:avLst/>
          </a:prstGeom>
        </p:spPr>
        <p:txBody>
          <a:bodyPr wrap="square">
            <a:spAutoFit/>
          </a:bodyPr>
          <a:lstStyle/>
          <a:p>
            <a:pPr>
              <a:lnSpc>
                <a:spcPct val="120000"/>
              </a:lnSpc>
              <a:spcBef>
                <a:spcPct val="0"/>
              </a:spcBef>
            </a:pPr>
            <a:r>
              <a:rPr kumimoji="1"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rPr>
              <a:t>交换排序</a:t>
            </a:r>
            <a:endParaRPr kumimoji="1" lang="en-US" altLang="zh-CN"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endParaRPr>
          </a:p>
          <a:p>
            <a:pPr marL="800100" lvl="1" indent="-342900">
              <a:lnSpc>
                <a:spcPct val="120000"/>
              </a:lnSpc>
              <a:spcBef>
                <a:spcPct val="0"/>
              </a:spcBef>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通过两两比较待排序记录，交换不满足顺序的那些偶对，直到全部满足为止</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spcBef>
                <a:spcPct val="0"/>
              </a:spcBef>
            </a:pPr>
            <a:r>
              <a:rPr kumimoji="1"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rPr>
              <a:t>冒泡排序：</a:t>
            </a:r>
            <a:endParaRPr kumimoji="1" lang="en-US" altLang="zh-CN"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0000"/>
              </a:lnSpc>
              <a:spcBef>
                <a:spcPct val="0"/>
              </a:spcBef>
              <a:buFont typeface="Arial" panose="020B0604020202020204" pitchFamily="34" charset="0"/>
              <a:buChar char="•"/>
            </a:pPr>
            <a:r>
              <a:rPr lang="zh-CN"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将第一个记录的关键字与第二个记录的关键字比较，若为逆序r[1].key&gt;r[2].key，</a:t>
            </a:r>
            <a:r>
              <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则交换</a:t>
            </a:r>
            <a:endPar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0000"/>
              </a:lnSpc>
              <a:spcBef>
                <a:spcPct val="0"/>
              </a:spcBef>
              <a:buFont typeface="Arial" panose="020B0604020202020204" pitchFamily="34" charset="0"/>
              <a:buChar char="•"/>
            </a:pPr>
            <a:r>
              <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再比较第二记录与第三记录</a:t>
            </a:r>
            <a:endPar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0000"/>
              </a:lnSpc>
              <a:spcBef>
                <a:spcPct val="0"/>
              </a:spcBef>
              <a:buFont typeface="Arial" panose="020B0604020202020204" pitchFamily="34" charset="0"/>
              <a:buChar char="•"/>
            </a:pPr>
            <a:r>
              <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依次类推，直至第</a:t>
            </a:r>
            <a:r>
              <a:rPr lang="zh-CN" altLang="zh-CN" sz="16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lang="zh-CN"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个记录和第</a:t>
            </a:r>
            <a:r>
              <a:rPr lang="zh-CN" altLang="zh-CN" sz="16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个记录比较为止，完成第一趟冒泡排序</a:t>
            </a:r>
            <a:endParaRPr lang="en-US"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nSpc>
                <a:spcPct val="110000"/>
              </a:lnSpc>
              <a:spcBef>
                <a:spcPct val="0"/>
              </a:spcBef>
              <a:buFont typeface="Arial" panose="020B0604020202020204" pitchFamily="34" charset="0"/>
              <a:buChar char="•"/>
            </a:pPr>
            <a:r>
              <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关键字最大的记录被安置在最后位置</a:t>
            </a:r>
            <a:endPar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0000"/>
              </a:lnSpc>
              <a:spcBef>
                <a:spcPct val="0"/>
              </a:spcBef>
              <a:buFont typeface="Arial" panose="020B0604020202020204" pitchFamily="34" charset="0"/>
              <a:buChar char="•"/>
            </a:pPr>
            <a:r>
              <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对前</a:t>
            </a:r>
            <a:r>
              <a:rPr lang="zh-CN" altLang="zh-CN" sz="16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lang="zh-CN"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个记录进行第二趟冒泡排序，结果使关键字次大的记录被安置在第</a:t>
            </a:r>
            <a:r>
              <a:rPr lang="zh-CN" altLang="zh-CN" sz="16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lang="zh-CN"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个记录位置</a:t>
            </a:r>
            <a:endPar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0000"/>
              </a:lnSpc>
              <a:spcBef>
                <a:spcPct val="0"/>
              </a:spcBef>
              <a:buFont typeface="Arial" panose="020B0604020202020204" pitchFamily="34" charset="0"/>
              <a:buChar char="•"/>
            </a:pPr>
            <a:r>
              <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重复上述过程，直到一趟排序过程中没有进行过交换操作为止</a:t>
            </a:r>
            <a:endPar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Text Box 7"/>
          <p:cNvSpPr txBox="1">
            <a:spLocks noChangeArrowheads="1"/>
          </p:cNvSpPr>
          <p:nvPr/>
        </p:nvSpPr>
        <p:spPr bwMode="auto">
          <a:xfrm>
            <a:off x="6210124" y="849026"/>
            <a:ext cx="5709080" cy="4861395"/>
          </a:xfrm>
          <a:prstGeom prst="rect">
            <a:avLst/>
          </a:prstGeom>
          <a:noFill/>
          <a:ln w="38100">
            <a:solidFill>
              <a:schemeClr val="bg1">
                <a:lumMod val="85000"/>
              </a:schemeClr>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Fences" pitchFamily="2" charset="0"/>
                <a:ea typeface="宋体" panose="02010600030101010101" pitchFamily="2" charset="-122"/>
              </a:defRPr>
            </a:lvl1pPr>
            <a:lvl2pPr marL="914400" indent="-457200">
              <a:defRPr sz="2400">
                <a:solidFill>
                  <a:schemeClr val="tx1"/>
                </a:solidFill>
                <a:latin typeface="Fences" pitchFamily="2" charset="0"/>
                <a:ea typeface="宋体" panose="02010600030101010101" pitchFamily="2" charset="-122"/>
              </a:defRPr>
            </a:lvl2pPr>
            <a:lvl3pPr marL="1371600" indent="-457200">
              <a:defRPr sz="2400">
                <a:solidFill>
                  <a:schemeClr val="tx1"/>
                </a:solidFill>
                <a:latin typeface="Fences" pitchFamily="2" charset="0"/>
                <a:ea typeface="宋体" panose="02010600030101010101" pitchFamily="2" charset="-122"/>
              </a:defRPr>
            </a:lvl3pPr>
            <a:lvl4pPr marL="1828800" indent="-457200">
              <a:defRPr sz="2400">
                <a:solidFill>
                  <a:schemeClr val="tx1"/>
                </a:solidFill>
                <a:latin typeface="Fences" pitchFamily="2" charset="0"/>
                <a:ea typeface="宋体" panose="02010600030101010101" pitchFamily="2" charset="-122"/>
              </a:defRPr>
            </a:lvl4pPr>
            <a:lvl5pPr marL="2286000" indent="-457200">
              <a:defRPr sz="2400">
                <a:solidFill>
                  <a:schemeClr val="tx1"/>
                </a:solidFill>
                <a:latin typeface="Fences" pitchFamily="2"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Fences" pitchFamily="2"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Fences" pitchFamily="2"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Fences" pitchFamily="2"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Fences" pitchFamily="2" charset="0"/>
                <a:ea typeface="宋体" panose="02010600030101010101" pitchFamily="2" charset="-122"/>
              </a:defRPr>
            </a:lvl9pPr>
          </a:lstStyle>
          <a:p>
            <a:pPr marL="0" indent="-342900">
              <a:lnSpc>
                <a:spcPct val="120000"/>
              </a:lnSpc>
              <a:spcBef>
                <a:spcPct val="0"/>
              </a:spcBef>
              <a:buClr>
                <a:srgbClr val="000000"/>
              </a:buClr>
              <a:buFont typeface="Arial" panose="020B0604020202020204" pitchFamily="34" charset="0"/>
              <a:buChar char="•"/>
            </a:pPr>
            <a:r>
              <a:rPr kumimoji="1" lang="zh-CN" altLang="en-US" sz="2000" b="1" dirty="0">
                <a:ln>
                  <a:solidFill>
                    <a:srgbClr val="2679D9"/>
                  </a:solidFill>
                </a:ln>
                <a:solidFill>
                  <a:srgbClr val="0070C0"/>
                </a:solidFill>
                <a:latin typeface="宋体" panose="02010600030101010101" pitchFamily="2" charset="-122"/>
                <a:cs typeface="Times New Roman" panose="02020603050405020304" pitchFamily="18" charset="0"/>
              </a:rPr>
              <a:t>冒泡排序是稳定的</a:t>
            </a:r>
            <a:endParaRPr kumimoji="1" lang="zh-CN" altLang="en-US" sz="2000" b="1" dirty="0">
              <a:ln>
                <a:solidFill>
                  <a:srgbClr val="2679D9"/>
                </a:solidFill>
              </a:ln>
              <a:solidFill>
                <a:srgbClr val="0070C0"/>
              </a:solidFill>
              <a:latin typeface="宋体" panose="02010600030101010101" pitchFamily="2" charset="-122"/>
              <a:cs typeface="Times New Roman" panose="02020603050405020304" pitchFamily="18" charset="0"/>
            </a:endParaRPr>
          </a:p>
          <a:p>
            <a:pPr marL="342900" indent="-342900" eaLnBrk="1" hangingPunct="1">
              <a:lnSpc>
                <a:spcPct val="120000"/>
              </a:lnSpc>
              <a:buClr>
                <a:srgbClr val="000000"/>
              </a:buClr>
              <a:buFont typeface="Arial" panose="020B0604020202020204" pitchFamily="34" charset="0"/>
              <a:buChar char="•"/>
            </a:pPr>
            <a:r>
              <a:rPr kumimoji="1" lang="zh-CN" altLang="en-US" sz="2000" dirty="0">
                <a:solidFill>
                  <a:srgbClr val="000000"/>
                </a:solidFill>
                <a:latin typeface="Times New Roman" panose="02020603050405020304" pitchFamily="18" charset="0"/>
                <a:cs typeface="Times New Roman" panose="02020603050405020304" pitchFamily="18" charset="0"/>
              </a:rPr>
              <a:t>考虑关键字的比较次数和记录移动次数</a:t>
            </a:r>
            <a:endParaRPr kumimoji="1" lang="zh-CN" altLang="en-US" sz="2000" dirty="0">
              <a:solidFill>
                <a:srgbClr val="000000"/>
              </a:solidFill>
              <a:latin typeface="Times New Roman" panose="02020603050405020304" pitchFamily="18" charset="0"/>
              <a:cs typeface="Times New Roman" panose="02020603050405020304" pitchFamily="18" charset="0"/>
            </a:endParaRPr>
          </a:p>
          <a:p>
            <a:pPr marL="800100" lvl="1" indent="-342900" eaLnBrk="1" hangingPunct="1">
              <a:lnSpc>
                <a:spcPct val="120000"/>
              </a:lnSpc>
              <a:buClr>
                <a:srgbClr val="000000"/>
              </a:buClr>
              <a:buFont typeface="Arial" panose="020B0604020202020204" pitchFamily="34" charset="0"/>
              <a:buChar char="•"/>
            </a:pPr>
            <a:r>
              <a:rPr kumimoji="1" lang="zh-CN" altLang="en-US" sz="2000" dirty="0">
                <a:solidFill>
                  <a:srgbClr val="000000"/>
                </a:solidFill>
                <a:latin typeface="Times New Roman" panose="02020603050405020304" pitchFamily="18" charset="0"/>
                <a:cs typeface="Times New Roman" panose="02020603050405020304" pitchFamily="18" charset="0"/>
              </a:rPr>
              <a:t>最好情况下，初始状态递增有序，一轮扫描就可完成排序，关键字比较次数为</a:t>
            </a:r>
            <a:r>
              <a:rPr kumimoji="1" lang="en-US" altLang="zh-CN" sz="2000" dirty="0">
                <a:solidFill>
                  <a:srgbClr val="000000"/>
                </a:solidFill>
                <a:latin typeface="Times New Roman" panose="02020603050405020304" pitchFamily="18" charset="0"/>
                <a:cs typeface="Times New Roman" panose="02020603050405020304" pitchFamily="18" charset="0"/>
              </a:rPr>
              <a:t>n-1</a:t>
            </a:r>
            <a:r>
              <a:rPr kumimoji="1" lang="zh-CN" altLang="en-US" sz="2000" dirty="0">
                <a:solidFill>
                  <a:srgbClr val="000000"/>
                </a:solidFill>
                <a:latin typeface="Times New Roman" panose="02020603050405020304" pitchFamily="18" charset="0"/>
                <a:cs typeface="Times New Roman" panose="02020603050405020304" pitchFamily="18" charset="0"/>
              </a:rPr>
              <a:t>，没有记录移动</a:t>
            </a:r>
            <a:endParaRPr kumimoji="1" lang="zh-CN" altLang="en-US" sz="2000" dirty="0">
              <a:solidFill>
                <a:srgbClr val="000000"/>
              </a:solidFill>
              <a:latin typeface="Times New Roman" panose="02020603050405020304" pitchFamily="18" charset="0"/>
              <a:cs typeface="Times New Roman" panose="02020603050405020304" pitchFamily="18" charset="0"/>
            </a:endParaRPr>
          </a:p>
          <a:p>
            <a:pPr marL="800100" lvl="1" indent="-342900" eaLnBrk="1" hangingPunct="1">
              <a:lnSpc>
                <a:spcPct val="120000"/>
              </a:lnSpc>
              <a:buClr>
                <a:srgbClr val="000000"/>
              </a:buClr>
              <a:buFont typeface="Arial" panose="020B0604020202020204" pitchFamily="34" charset="0"/>
              <a:buChar char="•"/>
            </a:pPr>
            <a:r>
              <a:rPr kumimoji="1" lang="zh-CN" altLang="en-US" sz="2000" dirty="0">
                <a:solidFill>
                  <a:srgbClr val="000000"/>
                </a:solidFill>
                <a:latin typeface="Times New Roman" panose="02020603050405020304" pitchFamily="18" charset="0"/>
                <a:cs typeface="Times New Roman" panose="02020603050405020304" pitchFamily="18" charset="0"/>
              </a:rPr>
              <a:t>若初始状态反序，则需进行</a:t>
            </a:r>
            <a:r>
              <a:rPr kumimoji="1" lang="en-US" altLang="zh-CN" sz="2000" dirty="0">
                <a:solidFill>
                  <a:srgbClr val="000000"/>
                </a:solidFill>
                <a:latin typeface="Times New Roman" panose="02020603050405020304" pitchFamily="18" charset="0"/>
                <a:cs typeface="Times New Roman" panose="02020603050405020304" pitchFamily="18" charset="0"/>
              </a:rPr>
              <a:t>n-1</a:t>
            </a:r>
            <a:r>
              <a:rPr kumimoji="1" lang="zh-CN" altLang="en-US" sz="2000" dirty="0">
                <a:solidFill>
                  <a:srgbClr val="000000"/>
                </a:solidFill>
                <a:latin typeface="Times New Roman" panose="02020603050405020304" pitchFamily="18" charset="0"/>
                <a:cs typeface="Times New Roman" panose="02020603050405020304" pitchFamily="18" charset="0"/>
              </a:rPr>
              <a:t>轮扫描，每轮扫描进行</a:t>
            </a:r>
            <a:r>
              <a:rPr kumimoji="1" lang="en-US" altLang="zh-CN" sz="2000" dirty="0">
                <a:solidFill>
                  <a:srgbClr val="000000"/>
                </a:solidFill>
                <a:latin typeface="Times New Roman" panose="02020603050405020304" pitchFamily="18" charset="0"/>
                <a:cs typeface="Times New Roman" panose="02020603050405020304" pitchFamily="18" charset="0"/>
              </a:rPr>
              <a:t>n-</a:t>
            </a:r>
            <a:r>
              <a:rPr kumimoji="1" lang="en-US" altLang="zh-CN" sz="2000" dirty="0" err="1">
                <a:solidFill>
                  <a:srgbClr val="000000"/>
                </a:solidFill>
                <a:latin typeface="Times New Roman" panose="02020603050405020304" pitchFamily="18" charset="0"/>
                <a:cs typeface="Times New Roman" panose="02020603050405020304" pitchFamily="18" charset="0"/>
              </a:rPr>
              <a:t>i</a:t>
            </a:r>
            <a:r>
              <a:rPr kumimoji="1" lang="zh-CN" altLang="en-US" sz="2000" dirty="0">
                <a:solidFill>
                  <a:srgbClr val="000000"/>
                </a:solidFill>
                <a:latin typeface="Times New Roman" panose="02020603050405020304" pitchFamily="18" charset="0"/>
                <a:cs typeface="Times New Roman" panose="02020603050405020304" pitchFamily="18" charset="0"/>
              </a:rPr>
              <a:t>次关键字的比较，每次要移动记录三次，最大比较次数为：</a:t>
            </a:r>
            <a:endParaRPr kumimoji="1" lang="en-US" altLang="zh-CN" sz="2000" dirty="0">
              <a:solidFill>
                <a:srgbClr val="000000"/>
              </a:solidFill>
              <a:latin typeface="Times New Roman" panose="02020603050405020304" pitchFamily="18" charset="0"/>
              <a:cs typeface="Times New Roman" panose="02020603050405020304" pitchFamily="18" charset="0"/>
            </a:endParaRPr>
          </a:p>
          <a:p>
            <a:pPr marL="800100" lvl="1" indent="-342900" eaLnBrk="1" hangingPunct="1">
              <a:lnSpc>
                <a:spcPct val="120000"/>
              </a:lnSpc>
              <a:buClr>
                <a:srgbClr val="000000"/>
              </a:buClr>
              <a:buFont typeface="Arial" panose="020B0604020202020204" pitchFamily="34" charset="0"/>
              <a:buChar char="•"/>
            </a:pPr>
            <a:endParaRPr kumimoji="1" lang="en-US" altLang="zh-CN" sz="2000" dirty="0">
              <a:solidFill>
                <a:srgbClr val="000000"/>
              </a:solidFill>
              <a:latin typeface="Times New Roman" panose="02020603050405020304" pitchFamily="18" charset="0"/>
              <a:cs typeface="Times New Roman" panose="02020603050405020304" pitchFamily="18" charset="0"/>
            </a:endParaRPr>
          </a:p>
          <a:p>
            <a:pPr marL="800100" lvl="1" indent="-342900" eaLnBrk="1" hangingPunct="1">
              <a:lnSpc>
                <a:spcPct val="120000"/>
              </a:lnSpc>
              <a:buClr>
                <a:srgbClr val="000000"/>
              </a:buClr>
              <a:buFont typeface="Arial" panose="020B0604020202020204" pitchFamily="34" charset="0"/>
              <a:buChar char="•"/>
            </a:pPr>
            <a:endParaRPr kumimoji="1" lang="en-US" altLang="zh-CN" sz="2000" dirty="0">
              <a:solidFill>
                <a:srgbClr val="000000"/>
              </a:solidFill>
              <a:latin typeface="Times New Roman" panose="02020603050405020304" pitchFamily="18" charset="0"/>
              <a:cs typeface="Times New Roman" panose="02020603050405020304" pitchFamily="18" charset="0"/>
            </a:endParaRPr>
          </a:p>
          <a:p>
            <a:pPr marL="800100" lvl="1" indent="-342900">
              <a:lnSpc>
                <a:spcPct val="120000"/>
              </a:lnSpc>
              <a:buClr>
                <a:srgbClr val="000000"/>
              </a:buClr>
              <a:buFont typeface="Arial" panose="020B0604020202020204" pitchFamily="34" charset="0"/>
              <a:buChar char="•"/>
            </a:pPr>
            <a:r>
              <a:rPr kumimoji="1" lang="zh-CN" altLang="en-US" sz="2000" dirty="0">
                <a:solidFill>
                  <a:srgbClr val="000000"/>
                </a:solidFill>
                <a:latin typeface="Times New Roman" panose="02020603050405020304" pitchFamily="18" charset="0"/>
                <a:cs typeface="Times New Roman" panose="02020603050405020304" pitchFamily="18" charset="0"/>
              </a:rPr>
              <a:t>最大移动次数为：</a:t>
            </a:r>
            <a:endParaRPr kumimoji="1" lang="en-US" altLang="zh-CN" sz="2000" dirty="0">
              <a:solidFill>
                <a:srgbClr val="000000"/>
              </a:solidFill>
              <a:latin typeface="Times New Roman" panose="02020603050405020304" pitchFamily="18" charset="0"/>
              <a:cs typeface="Times New Roman" panose="02020603050405020304" pitchFamily="18" charset="0"/>
            </a:endParaRPr>
          </a:p>
          <a:p>
            <a:pPr marL="800100" lvl="1" indent="-342900">
              <a:lnSpc>
                <a:spcPct val="120000"/>
              </a:lnSpc>
              <a:buClr>
                <a:srgbClr val="000000"/>
              </a:buClr>
              <a:buFont typeface="Arial" panose="020B0604020202020204" pitchFamily="34" charset="0"/>
              <a:buChar char="•"/>
            </a:pPr>
            <a:endParaRPr kumimoji="1" lang="en-US" altLang="zh-CN" sz="2000" dirty="0">
              <a:solidFill>
                <a:srgbClr val="000000"/>
              </a:solidFill>
              <a:latin typeface="Times New Roman" panose="02020603050405020304" pitchFamily="18" charset="0"/>
              <a:cs typeface="Times New Roman" panose="02020603050405020304" pitchFamily="18" charset="0"/>
            </a:endParaRPr>
          </a:p>
          <a:p>
            <a:pPr marL="800100" lvl="1" indent="-342900">
              <a:lnSpc>
                <a:spcPct val="120000"/>
              </a:lnSpc>
              <a:buClr>
                <a:srgbClr val="000000"/>
              </a:buClr>
              <a:buFont typeface="Arial" panose="020B0604020202020204" pitchFamily="34" charset="0"/>
              <a:buChar char="•"/>
            </a:pPr>
            <a:endParaRPr kumimoji="1" lang="zh-CN" altLang="en-US" sz="2000" dirty="0">
              <a:solidFill>
                <a:srgbClr val="000000"/>
              </a:solidFill>
              <a:latin typeface="Times New Roman" panose="02020603050405020304" pitchFamily="18" charset="0"/>
              <a:cs typeface="Times New Roman" panose="02020603050405020304" pitchFamily="18" charset="0"/>
            </a:endParaRPr>
          </a:p>
        </p:txBody>
      </p:sp>
      <p:graphicFrame>
        <p:nvGraphicFramePr>
          <p:cNvPr id="13" name="Object 8"/>
          <p:cNvGraphicFramePr>
            <a:graphicFrameLocks noChangeAspect="1"/>
          </p:cNvGraphicFramePr>
          <p:nvPr/>
        </p:nvGraphicFramePr>
        <p:xfrm>
          <a:off x="6408438" y="5044465"/>
          <a:ext cx="5337175" cy="601663"/>
        </p:xfrm>
        <a:graphic>
          <a:graphicData uri="http://schemas.openxmlformats.org/presentationml/2006/ole">
            <mc:AlternateContent xmlns:mc="http://schemas.openxmlformats.org/markup-compatibility/2006">
              <mc:Choice xmlns:v="urn:schemas-microsoft-com:vml" Requires="v">
                <p:oleObj spid="_x0000_s0" name="公式" r:id="rId2" imgW="57912000" imgH="10668000" progId="Equation.3">
                  <p:embed/>
                </p:oleObj>
              </mc:Choice>
              <mc:Fallback>
                <p:oleObj name="公式" r:id="rId2" imgW="57912000" imgH="10668000" progId="Equation.3">
                  <p:embed/>
                  <p:pic>
                    <p:nvPicPr>
                      <p:cNvPr id="0" name="Object 8"/>
                      <p:cNvPicPr>
                        <a:picLocks noChangeAspect="1" noChangeArrowheads="1"/>
                      </p:cNvPicPr>
                      <p:nvPr/>
                    </p:nvPicPr>
                    <p:blipFill>
                      <a:blip r:embed="rId3"/>
                      <a:srcRect/>
                      <a:stretch>
                        <a:fillRect/>
                      </a:stretch>
                    </p:blipFill>
                    <p:spPr bwMode="auto">
                      <a:xfrm>
                        <a:off x="6408438" y="5044465"/>
                        <a:ext cx="5337175" cy="601663"/>
                      </a:xfrm>
                      <a:prstGeom prst="rect">
                        <a:avLst/>
                      </a:prstGeom>
                      <a:noFill/>
                      <a:ln>
                        <a:noFill/>
                      </a:ln>
                      <a:effectLst/>
                    </p:spPr>
                  </p:pic>
                </p:oleObj>
              </mc:Fallback>
            </mc:AlternateContent>
          </a:graphicData>
        </a:graphic>
      </p:graphicFrame>
      <p:graphicFrame>
        <p:nvGraphicFramePr>
          <p:cNvPr id="14" name="Object 8"/>
          <p:cNvGraphicFramePr>
            <a:graphicFrameLocks noChangeAspect="1"/>
          </p:cNvGraphicFramePr>
          <p:nvPr/>
        </p:nvGraphicFramePr>
        <p:xfrm>
          <a:off x="6493946" y="3779782"/>
          <a:ext cx="5026025" cy="601662"/>
        </p:xfrm>
        <a:graphic>
          <a:graphicData uri="http://schemas.openxmlformats.org/presentationml/2006/ole">
            <mc:AlternateContent xmlns:mc="http://schemas.openxmlformats.org/markup-compatibility/2006">
              <mc:Choice xmlns:v="urn:schemas-microsoft-com:vml" Requires="v">
                <p:oleObj spid="_x0000_s3" name="公式" r:id="rId4" imgW="54559200" imgH="10668000" progId="Equation.3">
                  <p:embed/>
                </p:oleObj>
              </mc:Choice>
              <mc:Fallback>
                <p:oleObj name="公式" r:id="rId4" imgW="54559200" imgH="10668000" progId="Equation.3">
                  <p:embed/>
                  <p:pic>
                    <p:nvPicPr>
                      <p:cNvPr id="0" name="Object 8"/>
                      <p:cNvPicPr>
                        <a:picLocks noChangeAspect="1" noChangeArrowheads="1"/>
                      </p:cNvPicPr>
                      <p:nvPr/>
                    </p:nvPicPr>
                    <p:blipFill>
                      <a:blip r:embed="rId5"/>
                      <a:srcRect/>
                      <a:stretch>
                        <a:fillRect/>
                      </a:stretch>
                    </p:blipFill>
                    <p:spPr bwMode="auto">
                      <a:xfrm>
                        <a:off x="6493946" y="3779782"/>
                        <a:ext cx="5026025" cy="601662"/>
                      </a:xfrm>
                      <a:prstGeom prst="rect">
                        <a:avLst/>
                      </a:prstGeom>
                      <a:noFill/>
                      <a:ln>
                        <a:noFill/>
                      </a:ln>
                      <a:effectLst/>
                    </p:spPr>
                  </p:pic>
                </p:oleObj>
              </mc:Fallback>
            </mc:AlternateContent>
          </a:graphicData>
        </a:graphic>
      </p:graphicFrame>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387" y="5112806"/>
            <a:ext cx="4399409" cy="13688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rPr>
              <a:t>交换排序</a:t>
            </a:r>
            <a:r>
              <a:rPr lang="en-US" altLang="zh-CN" sz="2800" b="1" dirty="0">
                <a:solidFill>
                  <a:schemeClr val="tx1">
                    <a:lumMod val="50000"/>
                  </a:schemeClr>
                </a:solidFill>
              </a:rPr>
              <a:t>-</a:t>
            </a:r>
            <a:r>
              <a:rPr lang="zh-CN" altLang="en-US" sz="2800" b="1" dirty="0">
                <a:solidFill>
                  <a:schemeClr val="tx1">
                    <a:lumMod val="50000"/>
                  </a:schemeClr>
                </a:solidFill>
              </a:rPr>
              <a:t>快速排序</a:t>
            </a:r>
            <a:endParaRPr lang="zh-CN" altLang="en-US" sz="2800" b="1" dirty="0">
              <a:solidFill>
                <a:schemeClr val="tx1">
                  <a:lumMod val="50000"/>
                </a:schemeClr>
              </a:solidFill>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84" name="Rectangle 2"/>
          <p:cNvSpPr txBox="1">
            <a:spLocks noChangeArrowheads="1"/>
          </p:cNvSpPr>
          <p:nvPr/>
        </p:nvSpPr>
        <p:spPr>
          <a:xfrm>
            <a:off x="447101" y="889766"/>
            <a:ext cx="10569421" cy="24968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zh-CN" altLang="en-US" b="1" dirty="0">
                <a:ln>
                  <a:solidFill>
                    <a:srgbClr val="2679D9"/>
                  </a:solidFill>
                </a:ln>
                <a:solidFill>
                  <a:srgbClr val="2679D9"/>
                </a:solidFill>
                <a:latin typeface="宋体" panose="02010600030101010101" pitchFamily="2" charset="-122"/>
                <a:ea typeface="宋体" panose="02010600030101010101" pitchFamily="2" charset="-122"/>
                <a:cs typeface="Times New Roman" panose="02020603050405020304" pitchFamily="18" charset="0"/>
              </a:rPr>
              <a:t>快速排序</a:t>
            </a:r>
            <a:endParaRPr lang="en-US" altLang="zh-CN" b="1" dirty="0">
              <a:ln>
                <a:solidFill>
                  <a:srgbClr val="2679D9"/>
                </a:solidFill>
              </a:ln>
              <a:solidFill>
                <a:srgbClr val="2679D9"/>
              </a:solidFill>
              <a:latin typeface="宋体" panose="02010600030101010101" pitchFamily="2" charset="-122"/>
              <a:ea typeface="宋体" panose="02010600030101010101" pitchFamily="2" charset="-122"/>
              <a:cs typeface="Times New Roman" panose="02020603050405020304" pitchFamily="18" charset="0"/>
            </a:endParaRPr>
          </a:p>
          <a:p>
            <a:pPr>
              <a:lnSpc>
                <a:spcPct val="110000"/>
              </a:lnSpc>
              <a:spcBef>
                <a:spcPct val="0"/>
              </a:spcBef>
            </a:pPr>
            <a:r>
              <a:rPr lang="zh-CN" altLang="en-US" b="1" dirty="0">
                <a:ln>
                  <a:solidFill>
                    <a:srgbClr val="2679D9"/>
                  </a:solidFill>
                </a:ln>
                <a:solidFill>
                  <a:srgbClr val="2679D9"/>
                </a:solidFill>
                <a:latin typeface="宋体" panose="02010600030101010101" pitchFamily="2" charset="-122"/>
                <a:ea typeface="宋体" panose="02010600030101010101" pitchFamily="2" charset="-122"/>
                <a:cs typeface="Times New Roman" panose="02020603050405020304" pitchFamily="18" charset="0"/>
              </a:rPr>
              <a:t>基本思想</a:t>
            </a:r>
            <a:endParaRPr lang="zh-CN" altLang="en-US" b="1" dirty="0">
              <a:ln>
                <a:solidFill>
                  <a:srgbClr val="2679D9"/>
                </a:solidFill>
              </a:ln>
              <a:solidFill>
                <a:srgbClr val="2679D9"/>
              </a:solidFill>
              <a:latin typeface="宋体" panose="02010600030101010101" pitchFamily="2" charset="-122"/>
              <a:ea typeface="宋体" panose="02010600030101010101" pitchFamily="2" charset="-122"/>
              <a:cs typeface="Times New Roman" panose="02020603050405020304" pitchFamily="18" charset="0"/>
            </a:endParaRPr>
          </a:p>
          <a:p>
            <a:pPr marL="457200" lvl="1" indent="0">
              <a:lnSpc>
                <a:spcPct val="110000"/>
              </a:lnSpc>
              <a:spcBef>
                <a:spcPct val="0"/>
              </a:spcBef>
              <a:buNone/>
            </a:pPr>
            <a:r>
              <a:rPr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step</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对一组无序的数据集合，选择任意元素作为基准点</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lnSpc>
                <a:spcPct val="110000"/>
              </a:lnSpc>
              <a:spcBef>
                <a:spcPct val="0"/>
              </a:spcBef>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该基准点左边的所有记录都小于或等于它</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lnSpc>
                <a:spcPct val="110000"/>
              </a:lnSpc>
              <a:spcBef>
                <a:spcPct val="0"/>
              </a:spcBef>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使基准点右边的所有记录都大于或等于它</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spcBef>
                <a:spcPct val="0"/>
              </a:spcBef>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此时，该基准点将数据集合划分成两个半区</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lnSpc>
                <a:spcPct val="110000"/>
              </a:lnSpc>
              <a:spcBef>
                <a:spcPct val="0"/>
              </a:spcBef>
              <a:buNone/>
            </a:pPr>
            <a:r>
              <a:rPr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step</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分别对左</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右半区进行快速排序</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7" name="Group 2"/>
          <p:cNvGrpSpPr/>
          <p:nvPr/>
        </p:nvGrpSpPr>
        <p:grpSpPr bwMode="auto">
          <a:xfrm>
            <a:off x="447101" y="3762121"/>
            <a:ext cx="7485062" cy="573087"/>
            <a:chOff x="0" y="0"/>
            <a:chExt cx="4715" cy="361"/>
          </a:xfrm>
        </p:grpSpPr>
        <p:sp>
          <p:nvSpPr>
            <p:cNvPr id="89" name="Text Box 3"/>
            <p:cNvSpPr txBox="1">
              <a:spLocks noChangeArrowheads="1"/>
            </p:cNvSpPr>
            <p:nvPr/>
          </p:nvSpPr>
          <p:spPr bwMode="auto">
            <a:xfrm>
              <a:off x="0" y="0"/>
              <a:ext cx="11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endParaRPr lang="zh-CN" altLang="zh-CN" sz="2000" b="0">
                <a:solidFill>
                  <a:srgbClr val="000000"/>
                </a:solidFill>
                <a:latin typeface="Times New Roman" panose="02020603050405020304" pitchFamily="18" charset="0"/>
              </a:endParaRPr>
            </a:p>
          </p:txBody>
        </p:sp>
        <p:sp>
          <p:nvSpPr>
            <p:cNvPr id="90" name="Text Box 4"/>
            <p:cNvSpPr txBox="1">
              <a:spLocks noChangeArrowheads="1"/>
            </p:cNvSpPr>
            <p:nvPr/>
          </p:nvSpPr>
          <p:spPr bwMode="auto">
            <a:xfrm>
              <a:off x="433" y="111"/>
              <a:ext cx="428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zh-CN" altLang="en-US" sz="2000" b="0">
                  <a:solidFill>
                    <a:srgbClr val="000000"/>
                  </a:solidFill>
                  <a:latin typeface="Times New Roman" panose="02020603050405020304" pitchFamily="18" charset="0"/>
                </a:rPr>
                <a:t>初始关键字：     </a:t>
              </a:r>
              <a:r>
                <a:rPr lang="en-US" altLang="zh-CN" sz="2000" b="0">
                  <a:solidFill>
                    <a:srgbClr val="000000"/>
                  </a:solidFill>
                  <a:latin typeface="Times New Roman" panose="02020603050405020304" pitchFamily="18" charset="0"/>
                </a:rPr>
                <a:t>49      38      65      97     76     13      27      50   </a:t>
              </a:r>
              <a:endParaRPr lang="en-US" altLang="zh-CN" sz="2000" b="0">
                <a:solidFill>
                  <a:srgbClr val="000000"/>
                </a:solidFill>
                <a:latin typeface="Times New Roman" panose="02020603050405020304" pitchFamily="18" charset="0"/>
              </a:endParaRPr>
            </a:p>
          </p:txBody>
        </p:sp>
      </p:grpSp>
      <p:grpSp>
        <p:nvGrpSpPr>
          <p:cNvPr id="91" name="Group 5"/>
          <p:cNvGrpSpPr/>
          <p:nvPr/>
        </p:nvGrpSpPr>
        <p:grpSpPr bwMode="auto">
          <a:xfrm>
            <a:off x="3060126" y="4311396"/>
            <a:ext cx="4589462" cy="517525"/>
            <a:chOff x="0" y="0"/>
            <a:chExt cx="2891" cy="326"/>
          </a:xfrm>
        </p:grpSpPr>
        <p:grpSp>
          <p:nvGrpSpPr>
            <p:cNvPr id="92" name="Group 6"/>
            <p:cNvGrpSpPr/>
            <p:nvPr/>
          </p:nvGrpSpPr>
          <p:grpSpPr bwMode="auto">
            <a:xfrm>
              <a:off x="0" y="4"/>
              <a:ext cx="160" cy="322"/>
              <a:chOff x="0" y="0"/>
              <a:chExt cx="160" cy="322"/>
            </a:xfrm>
          </p:grpSpPr>
          <p:sp>
            <p:nvSpPr>
              <p:cNvPr id="96" name="Line 7"/>
              <p:cNvSpPr>
                <a:spLocks noChangeShapeType="1"/>
              </p:cNvSpPr>
              <p:nvPr/>
            </p:nvSpPr>
            <p:spPr bwMode="auto">
              <a:xfrm flipV="1">
                <a:off x="68" y="0"/>
                <a:ext cx="0" cy="12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000">
                  <a:solidFill>
                    <a:srgbClr val="000000"/>
                  </a:solidFill>
                </a:endParaRPr>
              </a:p>
            </p:txBody>
          </p:sp>
          <p:sp>
            <p:nvSpPr>
              <p:cNvPr id="97" name="Text Box 8"/>
              <p:cNvSpPr txBox="1">
                <a:spLocks noChangeArrowheads="1"/>
              </p:cNvSpPr>
              <p:nvPr/>
            </p:nvSpPr>
            <p:spPr bwMode="auto">
              <a:xfrm>
                <a:off x="0" y="72"/>
                <a:ext cx="1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i</a:t>
                </a:r>
                <a:endParaRPr lang="en-US" altLang="zh-CN" sz="2000" b="0">
                  <a:solidFill>
                    <a:srgbClr val="000000"/>
                  </a:solidFill>
                  <a:latin typeface="Times New Roman" panose="02020603050405020304" pitchFamily="18" charset="0"/>
                </a:endParaRPr>
              </a:p>
            </p:txBody>
          </p:sp>
        </p:grpSp>
        <p:grpSp>
          <p:nvGrpSpPr>
            <p:cNvPr id="93" name="Group 9"/>
            <p:cNvGrpSpPr/>
            <p:nvPr/>
          </p:nvGrpSpPr>
          <p:grpSpPr bwMode="auto">
            <a:xfrm>
              <a:off x="2730" y="0"/>
              <a:ext cx="161" cy="324"/>
              <a:chOff x="0" y="0"/>
              <a:chExt cx="161" cy="324"/>
            </a:xfrm>
          </p:grpSpPr>
          <p:sp>
            <p:nvSpPr>
              <p:cNvPr id="94" name="Line 10"/>
              <p:cNvSpPr>
                <a:spLocks noChangeShapeType="1"/>
              </p:cNvSpPr>
              <p:nvPr/>
            </p:nvSpPr>
            <p:spPr bwMode="auto">
              <a:xfrm flipV="1">
                <a:off x="68" y="0"/>
                <a:ext cx="0" cy="12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000">
                  <a:solidFill>
                    <a:srgbClr val="000000"/>
                  </a:solidFill>
                </a:endParaRPr>
              </a:p>
            </p:txBody>
          </p:sp>
          <p:sp>
            <p:nvSpPr>
              <p:cNvPr id="95" name="Text Box 11"/>
              <p:cNvSpPr txBox="1">
                <a:spLocks noChangeArrowheads="1"/>
              </p:cNvSpPr>
              <p:nvPr/>
            </p:nvSpPr>
            <p:spPr bwMode="auto">
              <a:xfrm>
                <a:off x="0" y="72"/>
                <a:ext cx="16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j</a:t>
                </a:r>
                <a:endParaRPr lang="en-US" altLang="zh-CN" sz="2000" b="0">
                  <a:solidFill>
                    <a:srgbClr val="000000"/>
                  </a:solidFill>
                  <a:latin typeface="Times New Roman" panose="02020603050405020304" pitchFamily="18" charset="0"/>
                </a:endParaRPr>
              </a:p>
            </p:txBody>
          </p:sp>
        </p:grpSp>
      </p:grpSp>
      <p:grpSp>
        <p:nvGrpSpPr>
          <p:cNvPr id="98" name="Group 12"/>
          <p:cNvGrpSpPr/>
          <p:nvPr/>
        </p:nvGrpSpPr>
        <p:grpSpPr bwMode="auto">
          <a:xfrm>
            <a:off x="3041076" y="3425571"/>
            <a:ext cx="311150" cy="449262"/>
            <a:chOff x="0" y="0"/>
            <a:chExt cx="196" cy="283"/>
          </a:xfrm>
        </p:grpSpPr>
        <p:sp>
          <p:nvSpPr>
            <p:cNvPr id="99" name="Line 13"/>
            <p:cNvSpPr>
              <a:spLocks noChangeShapeType="1"/>
            </p:cNvSpPr>
            <p:nvPr/>
          </p:nvSpPr>
          <p:spPr bwMode="auto">
            <a:xfrm>
              <a:off x="58" y="205"/>
              <a:ext cx="0" cy="7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000">
                <a:solidFill>
                  <a:srgbClr val="000000"/>
                </a:solidFill>
              </a:endParaRPr>
            </a:p>
          </p:txBody>
        </p:sp>
        <p:sp>
          <p:nvSpPr>
            <p:cNvPr id="100" name="Line 14"/>
            <p:cNvSpPr>
              <a:spLocks noChangeShapeType="1"/>
            </p:cNvSpPr>
            <p:nvPr/>
          </p:nvSpPr>
          <p:spPr bwMode="auto">
            <a:xfrm>
              <a:off x="120" y="205"/>
              <a:ext cx="0" cy="7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000">
                <a:solidFill>
                  <a:srgbClr val="000000"/>
                </a:solidFill>
              </a:endParaRPr>
            </a:p>
          </p:txBody>
        </p:sp>
        <p:sp>
          <p:nvSpPr>
            <p:cNvPr id="101" name="Text Box 15"/>
            <p:cNvSpPr txBox="1">
              <a:spLocks noChangeArrowheads="1"/>
            </p:cNvSpPr>
            <p:nvPr/>
          </p:nvSpPr>
          <p:spPr bwMode="auto">
            <a:xfrm>
              <a:off x="0" y="0"/>
              <a:ext cx="19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x</a:t>
              </a:r>
              <a:endParaRPr lang="en-US" altLang="zh-CN" sz="2000" b="0">
                <a:solidFill>
                  <a:srgbClr val="000000"/>
                </a:solidFill>
                <a:latin typeface="Times New Roman" panose="02020603050405020304" pitchFamily="18" charset="0"/>
              </a:endParaRPr>
            </a:p>
          </p:txBody>
        </p:sp>
      </p:grpSp>
      <p:grpSp>
        <p:nvGrpSpPr>
          <p:cNvPr id="102" name="Group 16"/>
          <p:cNvGrpSpPr/>
          <p:nvPr/>
        </p:nvGrpSpPr>
        <p:grpSpPr bwMode="auto">
          <a:xfrm>
            <a:off x="3055363" y="4347908"/>
            <a:ext cx="4005263" cy="522288"/>
            <a:chOff x="0" y="0"/>
            <a:chExt cx="2523" cy="329"/>
          </a:xfrm>
        </p:grpSpPr>
        <p:grpSp>
          <p:nvGrpSpPr>
            <p:cNvPr id="104" name="Group 17"/>
            <p:cNvGrpSpPr/>
            <p:nvPr/>
          </p:nvGrpSpPr>
          <p:grpSpPr bwMode="auto">
            <a:xfrm>
              <a:off x="2362" y="5"/>
              <a:ext cx="161" cy="324"/>
              <a:chOff x="0" y="0"/>
              <a:chExt cx="161" cy="324"/>
            </a:xfrm>
          </p:grpSpPr>
          <p:sp>
            <p:nvSpPr>
              <p:cNvPr id="108" name="Line 18"/>
              <p:cNvSpPr>
                <a:spLocks noChangeShapeType="1"/>
              </p:cNvSpPr>
              <p:nvPr/>
            </p:nvSpPr>
            <p:spPr bwMode="auto">
              <a:xfrm flipV="1">
                <a:off x="68" y="0"/>
                <a:ext cx="0" cy="12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000">
                  <a:solidFill>
                    <a:srgbClr val="000000"/>
                  </a:solidFill>
                </a:endParaRPr>
              </a:p>
            </p:txBody>
          </p:sp>
          <p:sp>
            <p:nvSpPr>
              <p:cNvPr id="109" name="Text Box 19"/>
              <p:cNvSpPr txBox="1">
                <a:spLocks noChangeArrowheads="1"/>
              </p:cNvSpPr>
              <p:nvPr/>
            </p:nvSpPr>
            <p:spPr bwMode="auto">
              <a:xfrm>
                <a:off x="0" y="72"/>
                <a:ext cx="16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j</a:t>
                </a:r>
                <a:endParaRPr lang="en-US" altLang="zh-CN" sz="2000" b="0">
                  <a:solidFill>
                    <a:srgbClr val="000000"/>
                  </a:solidFill>
                  <a:latin typeface="Times New Roman" panose="02020603050405020304" pitchFamily="18" charset="0"/>
                </a:endParaRPr>
              </a:p>
            </p:txBody>
          </p:sp>
        </p:grpSp>
        <p:grpSp>
          <p:nvGrpSpPr>
            <p:cNvPr id="105" name="Group 20"/>
            <p:cNvGrpSpPr/>
            <p:nvPr/>
          </p:nvGrpSpPr>
          <p:grpSpPr bwMode="auto">
            <a:xfrm>
              <a:off x="0" y="0"/>
              <a:ext cx="160" cy="322"/>
              <a:chOff x="0" y="0"/>
              <a:chExt cx="160" cy="322"/>
            </a:xfrm>
          </p:grpSpPr>
          <p:sp>
            <p:nvSpPr>
              <p:cNvPr id="106" name="Line 21"/>
              <p:cNvSpPr>
                <a:spLocks noChangeShapeType="1"/>
              </p:cNvSpPr>
              <p:nvPr/>
            </p:nvSpPr>
            <p:spPr bwMode="auto">
              <a:xfrm flipV="1">
                <a:off x="68" y="0"/>
                <a:ext cx="0" cy="12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000">
                  <a:solidFill>
                    <a:srgbClr val="000000"/>
                  </a:solidFill>
                </a:endParaRPr>
              </a:p>
            </p:txBody>
          </p:sp>
          <p:sp>
            <p:nvSpPr>
              <p:cNvPr id="107" name="Text Box 22"/>
              <p:cNvSpPr txBox="1">
                <a:spLocks noChangeArrowheads="1"/>
              </p:cNvSpPr>
              <p:nvPr/>
            </p:nvSpPr>
            <p:spPr bwMode="auto">
              <a:xfrm>
                <a:off x="0" y="72"/>
                <a:ext cx="1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i</a:t>
                </a:r>
                <a:endParaRPr lang="en-US" altLang="zh-CN" sz="2000" b="0">
                  <a:solidFill>
                    <a:srgbClr val="000000"/>
                  </a:solidFill>
                  <a:latin typeface="Times New Roman" panose="02020603050405020304" pitchFamily="18" charset="0"/>
                </a:endParaRPr>
              </a:p>
            </p:txBody>
          </p:sp>
        </p:grpSp>
      </p:grpSp>
      <p:sp>
        <p:nvSpPr>
          <p:cNvPr id="110" name="Text Box 23"/>
          <p:cNvSpPr txBox="1">
            <a:spLocks noChangeArrowheads="1"/>
          </p:cNvSpPr>
          <p:nvPr/>
        </p:nvSpPr>
        <p:spPr bwMode="auto">
          <a:xfrm>
            <a:off x="823276" y="4978146"/>
            <a:ext cx="719931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dirty="0">
                <a:solidFill>
                  <a:srgbClr val="000000"/>
                </a:solidFill>
                <a:latin typeface="Times New Roman" panose="02020603050405020304" pitchFamily="18" charset="0"/>
              </a:rPr>
              <a:t>  </a:t>
            </a:r>
            <a:r>
              <a:rPr lang="zh-CN" altLang="en-US" sz="2000" b="0" dirty="0">
                <a:solidFill>
                  <a:srgbClr val="000000"/>
                </a:solidFill>
                <a:latin typeface="Times New Roman" panose="02020603050405020304" pitchFamily="18" charset="0"/>
              </a:rPr>
              <a:t>完成一趟排序： </a:t>
            </a:r>
            <a:r>
              <a:rPr lang="en-US" altLang="zh-CN" sz="2000" b="0" dirty="0">
                <a:solidFill>
                  <a:srgbClr val="000000"/>
                </a:solidFill>
                <a:latin typeface="Times New Roman" panose="02020603050405020304" pitchFamily="18" charset="0"/>
              </a:rPr>
              <a:t>( 27      38      13)     49    (76     97      65      50)   </a:t>
            </a:r>
            <a:endParaRPr lang="en-US" altLang="zh-CN" sz="2000" b="0" dirty="0">
              <a:solidFill>
                <a:srgbClr val="000000"/>
              </a:solidFill>
              <a:latin typeface="Times New Roman" panose="02020603050405020304" pitchFamily="18" charset="0"/>
            </a:endParaRPr>
          </a:p>
        </p:txBody>
      </p:sp>
      <p:sp>
        <p:nvSpPr>
          <p:cNvPr id="111" name="Text Box 24"/>
          <p:cNvSpPr txBox="1">
            <a:spLocks noChangeArrowheads="1"/>
          </p:cNvSpPr>
          <p:nvPr/>
        </p:nvSpPr>
        <p:spPr bwMode="auto">
          <a:xfrm>
            <a:off x="462914" y="5493757"/>
            <a:ext cx="760253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zh-CN" altLang="en-US" sz="2000" b="0" dirty="0">
                <a:solidFill>
                  <a:srgbClr val="000000"/>
                </a:solidFill>
                <a:latin typeface="Times New Roman" panose="02020603050405020304" pitchFamily="18" charset="0"/>
              </a:rPr>
              <a:t>分别进行快速排序： </a:t>
            </a:r>
            <a:r>
              <a:rPr lang="en-US" altLang="zh-CN" sz="2000" b="0" dirty="0">
                <a:solidFill>
                  <a:srgbClr val="000000"/>
                </a:solidFill>
                <a:latin typeface="Times New Roman" panose="02020603050405020304" pitchFamily="18" charset="0"/>
              </a:rPr>
              <a:t>(13)    27      (38)    49     (50     65)     76     (97)   </a:t>
            </a:r>
            <a:endParaRPr lang="en-US" altLang="zh-CN" sz="2000" b="0" dirty="0">
              <a:solidFill>
                <a:srgbClr val="000000"/>
              </a:solidFill>
              <a:latin typeface="Times New Roman" panose="02020603050405020304" pitchFamily="18" charset="0"/>
            </a:endParaRPr>
          </a:p>
        </p:txBody>
      </p:sp>
      <p:sp>
        <p:nvSpPr>
          <p:cNvPr id="112" name="Text Box 25"/>
          <p:cNvSpPr txBox="1">
            <a:spLocks noChangeArrowheads="1"/>
          </p:cNvSpPr>
          <p:nvPr/>
        </p:nvSpPr>
        <p:spPr bwMode="auto">
          <a:xfrm>
            <a:off x="1005341" y="6012170"/>
            <a:ext cx="67357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zh-CN" altLang="en-US" sz="2000" b="0" dirty="0">
                <a:solidFill>
                  <a:srgbClr val="000000"/>
                </a:solidFill>
                <a:latin typeface="Times New Roman" panose="02020603050405020304" pitchFamily="18" charset="0"/>
              </a:rPr>
              <a:t>快速排序结束：  </a:t>
            </a:r>
            <a:r>
              <a:rPr lang="en-US" altLang="zh-CN" sz="2000" b="0" dirty="0">
                <a:solidFill>
                  <a:srgbClr val="000000"/>
                </a:solidFill>
                <a:latin typeface="Times New Roman" panose="02020603050405020304" pitchFamily="18" charset="0"/>
              </a:rPr>
              <a:t>13      27       38      49     50     65      76      97</a:t>
            </a:r>
            <a:endParaRPr lang="en-US" altLang="zh-CN" sz="2000" b="0" dirty="0">
              <a:solidFill>
                <a:srgbClr val="000000"/>
              </a:solidFill>
              <a:latin typeface="Times New Roman" panose="02020603050405020304" pitchFamily="18" charset="0"/>
            </a:endParaRPr>
          </a:p>
        </p:txBody>
      </p:sp>
      <p:sp>
        <p:nvSpPr>
          <p:cNvPr id="113" name="Text Box 26"/>
          <p:cNvSpPr txBox="1">
            <a:spLocks noChangeArrowheads="1"/>
          </p:cNvSpPr>
          <p:nvPr/>
        </p:nvSpPr>
        <p:spPr bwMode="auto">
          <a:xfrm>
            <a:off x="6673276" y="3936746"/>
            <a:ext cx="438150"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49</a:t>
            </a:r>
            <a:endParaRPr lang="en-US" altLang="zh-CN" sz="2000" b="0">
              <a:solidFill>
                <a:srgbClr val="000000"/>
              </a:solidFill>
              <a:latin typeface="Times New Roman" panose="02020603050405020304" pitchFamily="18" charset="0"/>
            </a:endParaRPr>
          </a:p>
        </p:txBody>
      </p:sp>
      <p:sp>
        <p:nvSpPr>
          <p:cNvPr id="129" name="Text Box 27"/>
          <p:cNvSpPr txBox="1">
            <a:spLocks noChangeArrowheads="1"/>
          </p:cNvSpPr>
          <p:nvPr/>
        </p:nvSpPr>
        <p:spPr bwMode="auto">
          <a:xfrm>
            <a:off x="2969638" y="3936746"/>
            <a:ext cx="438150"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27</a:t>
            </a:r>
            <a:endParaRPr lang="en-US" altLang="zh-CN" sz="2000" b="0">
              <a:solidFill>
                <a:srgbClr val="000000"/>
              </a:solidFill>
              <a:latin typeface="Times New Roman" panose="02020603050405020304" pitchFamily="18" charset="0"/>
            </a:endParaRPr>
          </a:p>
        </p:txBody>
      </p:sp>
      <p:grpSp>
        <p:nvGrpSpPr>
          <p:cNvPr id="130" name="Group 28"/>
          <p:cNvGrpSpPr/>
          <p:nvPr/>
        </p:nvGrpSpPr>
        <p:grpSpPr bwMode="auto">
          <a:xfrm>
            <a:off x="3706238" y="4328858"/>
            <a:ext cx="3354388" cy="544513"/>
            <a:chOff x="0" y="0"/>
            <a:chExt cx="2113" cy="343"/>
          </a:xfrm>
        </p:grpSpPr>
        <p:grpSp>
          <p:nvGrpSpPr>
            <p:cNvPr id="131" name="Group 29"/>
            <p:cNvGrpSpPr/>
            <p:nvPr/>
          </p:nvGrpSpPr>
          <p:grpSpPr bwMode="auto">
            <a:xfrm>
              <a:off x="0" y="0"/>
              <a:ext cx="160" cy="322"/>
              <a:chOff x="0" y="0"/>
              <a:chExt cx="160" cy="322"/>
            </a:xfrm>
          </p:grpSpPr>
          <p:sp>
            <p:nvSpPr>
              <p:cNvPr id="139" name="Line 30"/>
              <p:cNvSpPr>
                <a:spLocks noChangeShapeType="1"/>
              </p:cNvSpPr>
              <p:nvPr/>
            </p:nvSpPr>
            <p:spPr bwMode="auto">
              <a:xfrm flipV="1">
                <a:off x="68" y="0"/>
                <a:ext cx="0" cy="12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000">
                  <a:solidFill>
                    <a:srgbClr val="000000"/>
                  </a:solidFill>
                </a:endParaRPr>
              </a:p>
            </p:txBody>
          </p:sp>
          <p:sp>
            <p:nvSpPr>
              <p:cNvPr id="143" name="Text Box 31"/>
              <p:cNvSpPr txBox="1">
                <a:spLocks noChangeArrowheads="1"/>
              </p:cNvSpPr>
              <p:nvPr/>
            </p:nvSpPr>
            <p:spPr bwMode="auto">
              <a:xfrm>
                <a:off x="0" y="72"/>
                <a:ext cx="1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i</a:t>
                </a:r>
                <a:endParaRPr lang="en-US" altLang="zh-CN" sz="2000" b="0">
                  <a:solidFill>
                    <a:srgbClr val="000000"/>
                  </a:solidFill>
                  <a:latin typeface="Times New Roman" panose="02020603050405020304" pitchFamily="18" charset="0"/>
                </a:endParaRPr>
              </a:p>
            </p:txBody>
          </p:sp>
        </p:grpSp>
        <p:grpSp>
          <p:nvGrpSpPr>
            <p:cNvPr id="132" name="Group 32"/>
            <p:cNvGrpSpPr/>
            <p:nvPr/>
          </p:nvGrpSpPr>
          <p:grpSpPr bwMode="auto">
            <a:xfrm>
              <a:off x="1952" y="19"/>
              <a:ext cx="161" cy="324"/>
              <a:chOff x="0" y="0"/>
              <a:chExt cx="161" cy="324"/>
            </a:xfrm>
          </p:grpSpPr>
          <p:sp>
            <p:nvSpPr>
              <p:cNvPr id="133" name="Line 33"/>
              <p:cNvSpPr>
                <a:spLocks noChangeShapeType="1"/>
              </p:cNvSpPr>
              <p:nvPr/>
            </p:nvSpPr>
            <p:spPr bwMode="auto">
              <a:xfrm flipV="1">
                <a:off x="68" y="0"/>
                <a:ext cx="0" cy="12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000">
                  <a:solidFill>
                    <a:srgbClr val="000000"/>
                  </a:solidFill>
                </a:endParaRPr>
              </a:p>
            </p:txBody>
          </p:sp>
          <p:sp>
            <p:nvSpPr>
              <p:cNvPr id="138" name="Text Box 34"/>
              <p:cNvSpPr txBox="1">
                <a:spLocks noChangeArrowheads="1"/>
              </p:cNvSpPr>
              <p:nvPr/>
            </p:nvSpPr>
            <p:spPr bwMode="auto">
              <a:xfrm>
                <a:off x="0" y="72"/>
                <a:ext cx="16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j</a:t>
                </a:r>
                <a:endParaRPr lang="en-US" altLang="zh-CN" sz="2000" b="0">
                  <a:solidFill>
                    <a:srgbClr val="000000"/>
                  </a:solidFill>
                  <a:latin typeface="Times New Roman" panose="02020603050405020304" pitchFamily="18" charset="0"/>
                </a:endParaRPr>
              </a:p>
            </p:txBody>
          </p:sp>
        </p:grpSp>
      </p:grpSp>
      <p:grpSp>
        <p:nvGrpSpPr>
          <p:cNvPr id="144" name="Group 35"/>
          <p:cNvGrpSpPr/>
          <p:nvPr/>
        </p:nvGrpSpPr>
        <p:grpSpPr bwMode="auto">
          <a:xfrm>
            <a:off x="4934963" y="4265358"/>
            <a:ext cx="901700" cy="603250"/>
            <a:chOff x="0" y="0"/>
            <a:chExt cx="568" cy="380"/>
          </a:xfrm>
        </p:grpSpPr>
        <p:grpSp>
          <p:nvGrpSpPr>
            <p:cNvPr id="145" name="Group 36"/>
            <p:cNvGrpSpPr/>
            <p:nvPr/>
          </p:nvGrpSpPr>
          <p:grpSpPr bwMode="auto">
            <a:xfrm>
              <a:off x="0" y="58"/>
              <a:ext cx="160" cy="322"/>
              <a:chOff x="0" y="0"/>
              <a:chExt cx="160" cy="322"/>
            </a:xfrm>
          </p:grpSpPr>
          <p:sp>
            <p:nvSpPr>
              <p:cNvPr id="149" name="Line 37"/>
              <p:cNvSpPr>
                <a:spLocks noChangeShapeType="1"/>
              </p:cNvSpPr>
              <p:nvPr/>
            </p:nvSpPr>
            <p:spPr bwMode="auto">
              <a:xfrm flipV="1">
                <a:off x="68" y="0"/>
                <a:ext cx="0" cy="12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000">
                  <a:solidFill>
                    <a:srgbClr val="000000"/>
                  </a:solidFill>
                </a:endParaRPr>
              </a:p>
            </p:txBody>
          </p:sp>
          <p:sp>
            <p:nvSpPr>
              <p:cNvPr id="150" name="Text Box 38"/>
              <p:cNvSpPr txBox="1">
                <a:spLocks noChangeArrowheads="1"/>
              </p:cNvSpPr>
              <p:nvPr/>
            </p:nvSpPr>
            <p:spPr bwMode="auto">
              <a:xfrm>
                <a:off x="0" y="72"/>
                <a:ext cx="1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i</a:t>
                </a:r>
                <a:endParaRPr lang="en-US" altLang="zh-CN" sz="2000" b="0">
                  <a:solidFill>
                    <a:srgbClr val="000000"/>
                  </a:solidFill>
                  <a:latin typeface="Times New Roman" panose="02020603050405020304" pitchFamily="18" charset="0"/>
                </a:endParaRPr>
              </a:p>
            </p:txBody>
          </p:sp>
        </p:grpSp>
        <p:grpSp>
          <p:nvGrpSpPr>
            <p:cNvPr id="146" name="Group 39"/>
            <p:cNvGrpSpPr/>
            <p:nvPr/>
          </p:nvGrpSpPr>
          <p:grpSpPr bwMode="auto">
            <a:xfrm>
              <a:off x="407" y="0"/>
              <a:ext cx="161" cy="324"/>
              <a:chOff x="0" y="0"/>
              <a:chExt cx="161" cy="324"/>
            </a:xfrm>
          </p:grpSpPr>
          <p:sp>
            <p:nvSpPr>
              <p:cNvPr id="147" name="Line 40"/>
              <p:cNvSpPr>
                <a:spLocks noChangeShapeType="1"/>
              </p:cNvSpPr>
              <p:nvPr/>
            </p:nvSpPr>
            <p:spPr bwMode="auto">
              <a:xfrm flipV="1">
                <a:off x="68" y="0"/>
                <a:ext cx="0" cy="12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000">
                  <a:solidFill>
                    <a:srgbClr val="000000"/>
                  </a:solidFill>
                </a:endParaRPr>
              </a:p>
            </p:txBody>
          </p:sp>
          <p:sp>
            <p:nvSpPr>
              <p:cNvPr id="148" name="Text Box 41"/>
              <p:cNvSpPr txBox="1">
                <a:spLocks noChangeArrowheads="1"/>
              </p:cNvSpPr>
              <p:nvPr/>
            </p:nvSpPr>
            <p:spPr bwMode="auto">
              <a:xfrm>
                <a:off x="0" y="72"/>
                <a:ext cx="16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j</a:t>
                </a:r>
                <a:endParaRPr lang="en-US" altLang="zh-CN" sz="2000" b="0">
                  <a:solidFill>
                    <a:srgbClr val="000000"/>
                  </a:solidFill>
                  <a:latin typeface="Times New Roman" panose="02020603050405020304" pitchFamily="18" charset="0"/>
                </a:endParaRPr>
              </a:p>
            </p:txBody>
          </p:sp>
        </p:grpSp>
      </p:grpSp>
      <p:grpSp>
        <p:nvGrpSpPr>
          <p:cNvPr id="151" name="Group 42"/>
          <p:cNvGrpSpPr/>
          <p:nvPr/>
        </p:nvGrpSpPr>
        <p:grpSpPr bwMode="auto">
          <a:xfrm>
            <a:off x="4311076" y="4328858"/>
            <a:ext cx="2736850" cy="515938"/>
            <a:chOff x="0" y="0"/>
            <a:chExt cx="1724" cy="325"/>
          </a:xfrm>
        </p:grpSpPr>
        <p:grpSp>
          <p:nvGrpSpPr>
            <p:cNvPr id="152" name="Group 43"/>
            <p:cNvGrpSpPr/>
            <p:nvPr/>
          </p:nvGrpSpPr>
          <p:grpSpPr bwMode="auto">
            <a:xfrm>
              <a:off x="0" y="3"/>
              <a:ext cx="160" cy="322"/>
              <a:chOff x="0" y="0"/>
              <a:chExt cx="160" cy="322"/>
            </a:xfrm>
          </p:grpSpPr>
          <p:sp>
            <p:nvSpPr>
              <p:cNvPr id="156" name="Line 44"/>
              <p:cNvSpPr>
                <a:spLocks noChangeShapeType="1"/>
              </p:cNvSpPr>
              <p:nvPr/>
            </p:nvSpPr>
            <p:spPr bwMode="auto">
              <a:xfrm flipV="1">
                <a:off x="68" y="0"/>
                <a:ext cx="0" cy="12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000">
                  <a:solidFill>
                    <a:srgbClr val="000000"/>
                  </a:solidFill>
                </a:endParaRPr>
              </a:p>
            </p:txBody>
          </p:sp>
          <p:sp>
            <p:nvSpPr>
              <p:cNvPr id="157" name="Text Box 45"/>
              <p:cNvSpPr txBox="1">
                <a:spLocks noChangeArrowheads="1"/>
              </p:cNvSpPr>
              <p:nvPr/>
            </p:nvSpPr>
            <p:spPr bwMode="auto">
              <a:xfrm>
                <a:off x="0" y="72"/>
                <a:ext cx="1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i</a:t>
                </a:r>
                <a:endParaRPr lang="en-US" altLang="zh-CN" sz="2000" b="0">
                  <a:solidFill>
                    <a:srgbClr val="000000"/>
                  </a:solidFill>
                  <a:latin typeface="Times New Roman" panose="02020603050405020304" pitchFamily="18" charset="0"/>
                </a:endParaRPr>
              </a:p>
            </p:txBody>
          </p:sp>
        </p:grpSp>
        <p:grpSp>
          <p:nvGrpSpPr>
            <p:cNvPr id="153" name="Group 46"/>
            <p:cNvGrpSpPr/>
            <p:nvPr/>
          </p:nvGrpSpPr>
          <p:grpSpPr bwMode="auto">
            <a:xfrm>
              <a:off x="1563" y="0"/>
              <a:ext cx="161" cy="324"/>
              <a:chOff x="0" y="0"/>
              <a:chExt cx="161" cy="324"/>
            </a:xfrm>
          </p:grpSpPr>
          <p:sp>
            <p:nvSpPr>
              <p:cNvPr id="154" name="Line 47"/>
              <p:cNvSpPr>
                <a:spLocks noChangeShapeType="1"/>
              </p:cNvSpPr>
              <p:nvPr/>
            </p:nvSpPr>
            <p:spPr bwMode="auto">
              <a:xfrm flipV="1">
                <a:off x="68" y="0"/>
                <a:ext cx="0" cy="12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000">
                  <a:solidFill>
                    <a:srgbClr val="000000"/>
                  </a:solidFill>
                </a:endParaRPr>
              </a:p>
            </p:txBody>
          </p:sp>
          <p:sp>
            <p:nvSpPr>
              <p:cNvPr id="155" name="Text Box 48"/>
              <p:cNvSpPr txBox="1">
                <a:spLocks noChangeArrowheads="1"/>
              </p:cNvSpPr>
              <p:nvPr/>
            </p:nvSpPr>
            <p:spPr bwMode="auto">
              <a:xfrm>
                <a:off x="0" y="72"/>
                <a:ext cx="16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j</a:t>
                </a:r>
                <a:endParaRPr lang="en-US" altLang="zh-CN" sz="2000" b="0">
                  <a:solidFill>
                    <a:srgbClr val="000000"/>
                  </a:solidFill>
                  <a:latin typeface="Times New Roman" panose="02020603050405020304" pitchFamily="18" charset="0"/>
                </a:endParaRPr>
              </a:p>
            </p:txBody>
          </p:sp>
        </p:grpSp>
      </p:grpSp>
      <p:sp>
        <p:nvSpPr>
          <p:cNvPr id="158" name="Text Box 49"/>
          <p:cNvSpPr txBox="1">
            <a:spLocks noChangeArrowheads="1"/>
          </p:cNvSpPr>
          <p:nvPr/>
        </p:nvSpPr>
        <p:spPr bwMode="auto">
          <a:xfrm>
            <a:off x="4231701" y="3936746"/>
            <a:ext cx="438150"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49</a:t>
            </a:r>
            <a:endParaRPr lang="en-US" altLang="zh-CN" sz="2000" b="0">
              <a:solidFill>
                <a:srgbClr val="000000"/>
              </a:solidFill>
              <a:latin typeface="Times New Roman" panose="02020603050405020304" pitchFamily="18" charset="0"/>
            </a:endParaRPr>
          </a:p>
        </p:txBody>
      </p:sp>
      <p:sp>
        <p:nvSpPr>
          <p:cNvPr id="159" name="Text Box 50"/>
          <p:cNvSpPr txBox="1">
            <a:spLocks noChangeArrowheads="1"/>
          </p:cNvSpPr>
          <p:nvPr/>
        </p:nvSpPr>
        <p:spPr bwMode="auto">
          <a:xfrm>
            <a:off x="6673276" y="3936746"/>
            <a:ext cx="438150"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65</a:t>
            </a:r>
            <a:endParaRPr lang="en-US" altLang="zh-CN" sz="2000" b="0">
              <a:solidFill>
                <a:srgbClr val="000000"/>
              </a:solidFill>
              <a:latin typeface="Times New Roman" panose="02020603050405020304" pitchFamily="18" charset="0"/>
            </a:endParaRPr>
          </a:p>
        </p:txBody>
      </p:sp>
      <p:grpSp>
        <p:nvGrpSpPr>
          <p:cNvPr id="160" name="Group 51"/>
          <p:cNvGrpSpPr/>
          <p:nvPr/>
        </p:nvGrpSpPr>
        <p:grpSpPr bwMode="auto">
          <a:xfrm>
            <a:off x="4311076" y="4293933"/>
            <a:ext cx="2066925" cy="568325"/>
            <a:chOff x="0" y="0"/>
            <a:chExt cx="1302" cy="358"/>
          </a:xfrm>
        </p:grpSpPr>
        <p:grpSp>
          <p:nvGrpSpPr>
            <p:cNvPr id="161" name="Group 52"/>
            <p:cNvGrpSpPr/>
            <p:nvPr/>
          </p:nvGrpSpPr>
          <p:grpSpPr bwMode="auto">
            <a:xfrm>
              <a:off x="1141" y="0"/>
              <a:ext cx="161" cy="324"/>
              <a:chOff x="0" y="0"/>
              <a:chExt cx="161" cy="324"/>
            </a:xfrm>
          </p:grpSpPr>
          <p:sp>
            <p:nvSpPr>
              <p:cNvPr id="165" name="Line 53"/>
              <p:cNvSpPr>
                <a:spLocks noChangeShapeType="1"/>
              </p:cNvSpPr>
              <p:nvPr/>
            </p:nvSpPr>
            <p:spPr bwMode="auto">
              <a:xfrm flipV="1">
                <a:off x="68" y="0"/>
                <a:ext cx="0" cy="12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000">
                  <a:solidFill>
                    <a:srgbClr val="000000"/>
                  </a:solidFill>
                </a:endParaRPr>
              </a:p>
            </p:txBody>
          </p:sp>
          <p:sp>
            <p:nvSpPr>
              <p:cNvPr id="166" name="Text Box 54"/>
              <p:cNvSpPr txBox="1">
                <a:spLocks noChangeArrowheads="1"/>
              </p:cNvSpPr>
              <p:nvPr/>
            </p:nvSpPr>
            <p:spPr bwMode="auto">
              <a:xfrm>
                <a:off x="0" y="72"/>
                <a:ext cx="16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j</a:t>
                </a:r>
                <a:endParaRPr lang="en-US" altLang="zh-CN" sz="2000" b="0">
                  <a:solidFill>
                    <a:srgbClr val="000000"/>
                  </a:solidFill>
                  <a:latin typeface="Times New Roman" panose="02020603050405020304" pitchFamily="18" charset="0"/>
                </a:endParaRPr>
              </a:p>
            </p:txBody>
          </p:sp>
        </p:grpSp>
        <p:grpSp>
          <p:nvGrpSpPr>
            <p:cNvPr id="162" name="Group 55"/>
            <p:cNvGrpSpPr/>
            <p:nvPr/>
          </p:nvGrpSpPr>
          <p:grpSpPr bwMode="auto">
            <a:xfrm>
              <a:off x="0" y="36"/>
              <a:ext cx="160" cy="322"/>
              <a:chOff x="0" y="0"/>
              <a:chExt cx="160" cy="322"/>
            </a:xfrm>
          </p:grpSpPr>
          <p:sp>
            <p:nvSpPr>
              <p:cNvPr id="163" name="Line 56"/>
              <p:cNvSpPr>
                <a:spLocks noChangeShapeType="1"/>
              </p:cNvSpPr>
              <p:nvPr/>
            </p:nvSpPr>
            <p:spPr bwMode="auto">
              <a:xfrm flipV="1">
                <a:off x="68" y="0"/>
                <a:ext cx="0" cy="12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000">
                  <a:solidFill>
                    <a:srgbClr val="000000"/>
                  </a:solidFill>
                </a:endParaRPr>
              </a:p>
            </p:txBody>
          </p:sp>
          <p:sp>
            <p:nvSpPr>
              <p:cNvPr id="164" name="Text Box 57"/>
              <p:cNvSpPr txBox="1">
                <a:spLocks noChangeArrowheads="1"/>
              </p:cNvSpPr>
              <p:nvPr/>
            </p:nvSpPr>
            <p:spPr bwMode="auto">
              <a:xfrm>
                <a:off x="0" y="72"/>
                <a:ext cx="1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i</a:t>
                </a:r>
                <a:endParaRPr lang="en-US" altLang="zh-CN" sz="2000" b="0">
                  <a:solidFill>
                    <a:srgbClr val="000000"/>
                  </a:solidFill>
                  <a:latin typeface="Times New Roman" panose="02020603050405020304" pitchFamily="18" charset="0"/>
                </a:endParaRPr>
              </a:p>
            </p:txBody>
          </p:sp>
        </p:grpSp>
      </p:grpSp>
      <p:sp>
        <p:nvSpPr>
          <p:cNvPr id="175" name="Text Box 58"/>
          <p:cNvSpPr txBox="1">
            <a:spLocks noChangeArrowheads="1"/>
          </p:cNvSpPr>
          <p:nvPr/>
        </p:nvSpPr>
        <p:spPr bwMode="auto">
          <a:xfrm>
            <a:off x="4222176" y="3936746"/>
            <a:ext cx="438150"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13</a:t>
            </a:r>
            <a:endParaRPr lang="en-US" altLang="zh-CN" sz="2000" b="0">
              <a:solidFill>
                <a:srgbClr val="000000"/>
              </a:solidFill>
              <a:latin typeface="Times New Roman" panose="02020603050405020304" pitchFamily="18" charset="0"/>
            </a:endParaRPr>
          </a:p>
        </p:txBody>
      </p:sp>
      <p:sp>
        <p:nvSpPr>
          <p:cNvPr id="176" name="Text Box 59"/>
          <p:cNvSpPr txBox="1">
            <a:spLocks noChangeArrowheads="1"/>
          </p:cNvSpPr>
          <p:nvPr/>
        </p:nvSpPr>
        <p:spPr bwMode="auto">
          <a:xfrm>
            <a:off x="6006526" y="3936746"/>
            <a:ext cx="438150"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49</a:t>
            </a:r>
            <a:endParaRPr lang="en-US" altLang="zh-CN" sz="2000" b="0">
              <a:solidFill>
                <a:srgbClr val="000000"/>
              </a:solidFill>
              <a:latin typeface="Times New Roman" panose="02020603050405020304" pitchFamily="18" charset="0"/>
            </a:endParaRPr>
          </a:p>
        </p:txBody>
      </p:sp>
      <p:grpSp>
        <p:nvGrpSpPr>
          <p:cNvPr id="177" name="Group 60"/>
          <p:cNvGrpSpPr/>
          <p:nvPr/>
        </p:nvGrpSpPr>
        <p:grpSpPr bwMode="auto">
          <a:xfrm>
            <a:off x="4928613" y="4293933"/>
            <a:ext cx="1447800" cy="550863"/>
            <a:chOff x="0" y="0"/>
            <a:chExt cx="912" cy="347"/>
          </a:xfrm>
        </p:grpSpPr>
        <p:grpSp>
          <p:nvGrpSpPr>
            <p:cNvPr id="178" name="Group 61"/>
            <p:cNvGrpSpPr/>
            <p:nvPr/>
          </p:nvGrpSpPr>
          <p:grpSpPr bwMode="auto">
            <a:xfrm>
              <a:off x="0" y="25"/>
              <a:ext cx="160" cy="322"/>
              <a:chOff x="0" y="0"/>
              <a:chExt cx="160" cy="322"/>
            </a:xfrm>
          </p:grpSpPr>
          <p:sp>
            <p:nvSpPr>
              <p:cNvPr id="182" name="Line 62"/>
              <p:cNvSpPr>
                <a:spLocks noChangeShapeType="1"/>
              </p:cNvSpPr>
              <p:nvPr/>
            </p:nvSpPr>
            <p:spPr bwMode="auto">
              <a:xfrm flipV="1">
                <a:off x="68" y="0"/>
                <a:ext cx="0" cy="12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000">
                  <a:solidFill>
                    <a:srgbClr val="000000"/>
                  </a:solidFill>
                </a:endParaRPr>
              </a:p>
            </p:txBody>
          </p:sp>
          <p:sp>
            <p:nvSpPr>
              <p:cNvPr id="183" name="Text Box 63"/>
              <p:cNvSpPr txBox="1">
                <a:spLocks noChangeArrowheads="1"/>
              </p:cNvSpPr>
              <p:nvPr/>
            </p:nvSpPr>
            <p:spPr bwMode="auto">
              <a:xfrm>
                <a:off x="0" y="72"/>
                <a:ext cx="1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i</a:t>
                </a:r>
                <a:endParaRPr lang="en-US" altLang="zh-CN" sz="2000" b="0">
                  <a:solidFill>
                    <a:srgbClr val="000000"/>
                  </a:solidFill>
                  <a:latin typeface="Times New Roman" panose="02020603050405020304" pitchFamily="18" charset="0"/>
                </a:endParaRPr>
              </a:p>
            </p:txBody>
          </p:sp>
        </p:grpSp>
        <p:grpSp>
          <p:nvGrpSpPr>
            <p:cNvPr id="179" name="Group 64"/>
            <p:cNvGrpSpPr/>
            <p:nvPr/>
          </p:nvGrpSpPr>
          <p:grpSpPr bwMode="auto">
            <a:xfrm>
              <a:off x="751" y="0"/>
              <a:ext cx="161" cy="324"/>
              <a:chOff x="0" y="0"/>
              <a:chExt cx="161" cy="324"/>
            </a:xfrm>
          </p:grpSpPr>
          <p:sp>
            <p:nvSpPr>
              <p:cNvPr id="180" name="Line 65"/>
              <p:cNvSpPr>
                <a:spLocks noChangeShapeType="1"/>
              </p:cNvSpPr>
              <p:nvPr/>
            </p:nvSpPr>
            <p:spPr bwMode="auto">
              <a:xfrm flipV="1">
                <a:off x="68" y="0"/>
                <a:ext cx="0" cy="12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000">
                  <a:solidFill>
                    <a:srgbClr val="000000"/>
                  </a:solidFill>
                </a:endParaRPr>
              </a:p>
            </p:txBody>
          </p:sp>
          <p:sp>
            <p:nvSpPr>
              <p:cNvPr id="181" name="Text Box 66"/>
              <p:cNvSpPr txBox="1">
                <a:spLocks noChangeArrowheads="1"/>
              </p:cNvSpPr>
              <p:nvPr/>
            </p:nvSpPr>
            <p:spPr bwMode="auto">
              <a:xfrm>
                <a:off x="0" y="72"/>
                <a:ext cx="16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j</a:t>
                </a:r>
                <a:endParaRPr lang="en-US" altLang="zh-CN" sz="2000" b="0">
                  <a:solidFill>
                    <a:srgbClr val="000000"/>
                  </a:solidFill>
                  <a:latin typeface="Times New Roman" panose="02020603050405020304" pitchFamily="18" charset="0"/>
                </a:endParaRPr>
              </a:p>
            </p:txBody>
          </p:sp>
        </p:grpSp>
      </p:grpSp>
      <p:sp>
        <p:nvSpPr>
          <p:cNvPr id="184" name="Text Box 67"/>
          <p:cNvSpPr txBox="1">
            <a:spLocks noChangeArrowheads="1"/>
          </p:cNvSpPr>
          <p:nvPr/>
        </p:nvSpPr>
        <p:spPr bwMode="auto">
          <a:xfrm>
            <a:off x="4871463" y="3936746"/>
            <a:ext cx="438150"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49</a:t>
            </a:r>
            <a:endParaRPr lang="en-US" altLang="zh-CN" sz="2000" b="0">
              <a:solidFill>
                <a:srgbClr val="000000"/>
              </a:solidFill>
              <a:latin typeface="Times New Roman" panose="02020603050405020304" pitchFamily="18" charset="0"/>
            </a:endParaRPr>
          </a:p>
        </p:txBody>
      </p:sp>
      <p:sp>
        <p:nvSpPr>
          <p:cNvPr id="186" name="Text Box 68"/>
          <p:cNvSpPr txBox="1">
            <a:spLocks noChangeArrowheads="1"/>
          </p:cNvSpPr>
          <p:nvPr/>
        </p:nvSpPr>
        <p:spPr bwMode="auto">
          <a:xfrm>
            <a:off x="6003351" y="3936746"/>
            <a:ext cx="438150"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97</a:t>
            </a:r>
            <a:endParaRPr lang="en-US" altLang="zh-CN" sz="2000" b="0">
              <a:solidFill>
                <a:srgbClr val="000000"/>
              </a:solidFill>
              <a:latin typeface="Times New Roman" panose="02020603050405020304" pitchFamily="18" charset="0"/>
            </a:endParaRPr>
          </a:p>
        </p:txBody>
      </p:sp>
      <p:grpSp>
        <p:nvGrpSpPr>
          <p:cNvPr id="187" name="Group 69"/>
          <p:cNvGrpSpPr/>
          <p:nvPr/>
        </p:nvGrpSpPr>
        <p:grpSpPr bwMode="auto">
          <a:xfrm>
            <a:off x="4876226" y="4298696"/>
            <a:ext cx="373062" cy="514350"/>
            <a:chOff x="0" y="0"/>
            <a:chExt cx="235" cy="324"/>
          </a:xfrm>
        </p:grpSpPr>
        <p:grpSp>
          <p:nvGrpSpPr>
            <p:cNvPr id="194" name="Group 70"/>
            <p:cNvGrpSpPr/>
            <p:nvPr/>
          </p:nvGrpSpPr>
          <p:grpSpPr bwMode="auto">
            <a:xfrm>
              <a:off x="0" y="0"/>
              <a:ext cx="160" cy="322"/>
              <a:chOff x="0" y="0"/>
              <a:chExt cx="160" cy="322"/>
            </a:xfrm>
          </p:grpSpPr>
          <p:sp>
            <p:nvSpPr>
              <p:cNvPr id="205" name="Line 71"/>
              <p:cNvSpPr>
                <a:spLocks noChangeShapeType="1"/>
              </p:cNvSpPr>
              <p:nvPr/>
            </p:nvSpPr>
            <p:spPr bwMode="auto">
              <a:xfrm flipV="1">
                <a:off x="68" y="0"/>
                <a:ext cx="0" cy="12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000">
                  <a:solidFill>
                    <a:srgbClr val="000000"/>
                  </a:solidFill>
                </a:endParaRPr>
              </a:p>
            </p:txBody>
          </p:sp>
          <p:sp>
            <p:nvSpPr>
              <p:cNvPr id="206" name="Text Box 72"/>
              <p:cNvSpPr txBox="1">
                <a:spLocks noChangeArrowheads="1"/>
              </p:cNvSpPr>
              <p:nvPr/>
            </p:nvSpPr>
            <p:spPr bwMode="auto">
              <a:xfrm>
                <a:off x="0" y="72"/>
                <a:ext cx="1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i</a:t>
                </a:r>
                <a:endParaRPr lang="en-US" altLang="zh-CN" sz="2000" b="0">
                  <a:solidFill>
                    <a:srgbClr val="000000"/>
                  </a:solidFill>
                  <a:latin typeface="Times New Roman" panose="02020603050405020304" pitchFamily="18" charset="0"/>
                </a:endParaRPr>
              </a:p>
            </p:txBody>
          </p:sp>
        </p:grpSp>
        <p:grpSp>
          <p:nvGrpSpPr>
            <p:cNvPr id="202" name="Group 73"/>
            <p:cNvGrpSpPr/>
            <p:nvPr/>
          </p:nvGrpSpPr>
          <p:grpSpPr bwMode="auto">
            <a:xfrm>
              <a:off x="74" y="0"/>
              <a:ext cx="161" cy="324"/>
              <a:chOff x="0" y="0"/>
              <a:chExt cx="161" cy="324"/>
            </a:xfrm>
          </p:grpSpPr>
          <p:sp>
            <p:nvSpPr>
              <p:cNvPr id="203" name="Line 74"/>
              <p:cNvSpPr>
                <a:spLocks noChangeShapeType="1"/>
              </p:cNvSpPr>
              <p:nvPr/>
            </p:nvSpPr>
            <p:spPr bwMode="auto">
              <a:xfrm flipV="1">
                <a:off x="68" y="0"/>
                <a:ext cx="0" cy="12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000">
                  <a:solidFill>
                    <a:srgbClr val="000000"/>
                  </a:solidFill>
                </a:endParaRPr>
              </a:p>
            </p:txBody>
          </p:sp>
          <p:sp>
            <p:nvSpPr>
              <p:cNvPr id="204" name="Text Box 75"/>
              <p:cNvSpPr txBox="1">
                <a:spLocks noChangeArrowheads="1"/>
              </p:cNvSpPr>
              <p:nvPr/>
            </p:nvSpPr>
            <p:spPr bwMode="auto">
              <a:xfrm>
                <a:off x="0" y="72"/>
                <a:ext cx="16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FontTx/>
                  <a:buNone/>
                </a:pPr>
                <a:r>
                  <a:rPr lang="en-US" altLang="zh-CN" sz="2000" b="0">
                    <a:solidFill>
                      <a:srgbClr val="000000"/>
                    </a:solidFill>
                    <a:latin typeface="Times New Roman" panose="02020603050405020304" pitchFamily="18" charset="0"/>
                  </a:rPr>
                  <a:t>j</a:t>
                </a:r>
                <a:endParaRPr lang="en-US" altLang="zh-CN" sz="2000" b="0">
                  <a:solidFill>
                    <a:srgbClr val="000000"/>
                  </a:solidFill>
                  <a:latin typeface="Times New Roman" panose="02020603050405020304" pitchFamily="18"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box(out)">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box(out)">
                                      <p:cBhvr>
                                        <p:cTn id="12" dur="500"/>
                                        <p:tgtEl>
                                          <p:spTgt spid="9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box(out)">
                                      <p:cBhvr>
                                        <p:cTn id="17" dur="500"/>
                                        <p:tgtEl>
                                          <p:spTgt spid="91"/>
                                        </p:tgtEl>
                                      </p:cBhvr>
                                    </p:animEffect>
                                  </p:childTnLst>
                                  <p:subTnLst>
                                    <p:set>
                                      <p:cBhvr override="childStyle">
                                        <p:cTn dur="1" fill="hold" display="0" masterRel="nextClick" afterEffect="1"/>
                                        <p:tgtEl>
                                          <p:spTgt spid="91"/>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box(out)">
                                      <p:cBhvr>
                                        <p:cTn id="22" dur="500"/>
                                        <p:tgtEl>
                                          <p:spTgt spid="102"/>
                                        </p:tgtEl>
                                      </p:cBhvr>
                                    </p:animEffect>
                                  </p:childTnLst>
                                  <p:subTnLst>
                                    <p:set>
                                      <p:cBhvr override="childStyle">
                                        <p:cTn dur="1" fill="hold" display="0" masterRel="nextClick" afterEffect="1"/>
                                        <p:tgtEl>
                                          <p:spTgt spid="10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box(out)">
                                      <p:cBhvr>
                                        <p:cTn id="27" dur="5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129"/>
                                        </p:tgtEl>
                                        <p:attrNameLst>
                                          <p:attrName>style.visibility</p:attrName>
                                        </p:attrNameLst>
                                      </p:cBhvr>
                                      <p:to>
                                        <p:strVal val="visible"/>
                                      </p:to>
                                    </p:set>
                                    <p:animEffect transition="in" filter="box(out)">
                                      <p:cBhvr>
                                        <p:cTn id="32" dur="500"/>
                                        <p:tgtEl>
                                          <p:spTgt spid="12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130"/>
                                        </p:tgtEl>
                                        <p:attrNameLst>
                                          <p:attrName>style.visibility</p:attrName>
                                        </p:attrNameLst>
                                      </p:cBhvr>
                                      <p:to>
                                        <p:strVal val="visible"/>
                                      </p:to>
                                    </p:set>
                                    <p:animEffect transition="in" filter="box(out)">
                                      <p:cBhvr>
                                        <p:cTn id="37" dur="500"/>
                                        <p:tgtEl>
                                          <p:spTgt spid="130"/>
                                        </p:tgtEl>
                                      </p:cBhvr>
                                    </p:animEffect>
                                  </p:childTnLst>
                                  <p:subTnLst>
                                    <p:set>
                                      <p:cBhvr override="childStyle">
                                        <p:cTn dur="1" fill="hold" display="0" masterRel="nextClick" afterEffect="1"/>
                                        <p:tgtEl>
                                          <p:spTgt spid="130"/>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151"/>
                                        </p:tgtEl>
                                        <p:attrNameLst>
                                          <p:attrName>style.visibility</p:attrName>
                                        </p:attrNameLst>
                                      </p:cBhvr>
                                      <p:to>
                                        <p:strVal val="visible"/>
                                      </p:to>
                                    </p:set>
                                    <p:animEffect transition="in" filter="box(out)">
                                      <p:cBhvr>
                                        <p:cTn id="42" dur="500"/>
                                        <p:tgtEl>
                                          <p:spTgt spid="151"/>
                                        </p:tgtEl>
                                      </p:cBhvr>
                                    </p:animEffect>
                                  </p:childTnLst>
                                  <p:subTnLst>
                                    <p:set>
                                      <p:cBhvr override="childStyle">
                                        <p:cTn dur="1" fill="hold" display="0" masterRel="nextClick" afterEffect="1"/>
                                        <p:tgtEl>
                                          <p:spTgt spid="151"/>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158"/>
                                        </p:tgtEl>
                                        <p:attrNameLst>
                                          <p:attrName>style.visibility</p:attrName>
                                        </p:attrNameLst>
                                      </p:cBhvr>
                                      <p:to>
                                        <p:strVal val="visible"/>
                                      </p:to>
                                    </p:set>
                                    <p:animEffect transition="in" filter="box(out)">
                                      <p:cBhvr>
                                        <p:cTn id="47" dur="500"/>
                                        <p:tgtEl>
                                          <p:spTgt spid="158"/>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159"/>
                                        </p:tgtEl>
                                        <p:attrNameLst>
                                          <p:attrName>style.visibility</p:attrName>
                                        </p:attrNameLst>
                                      </p:cBhvr>
                                      <p:to>
                                        <p:strVal val="visible"/>
                                      </p:to>
                                    </p:set>
                                    <p:animEffect transition="in" filter="box(out)">
                                      <p:cBhvr>
                                        <p:cTn id="52" dur="500"/>
                                        <p:tgtEl>
                                          <p:spTgt spid="159"/>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160"/>
                                        </p:tgtEl>
                                        <p:attrNameLst>
                                          <p:attrName>style.visibility</p:attrName>
                                        </p:attrNameLst>
                                      </p:cBhvr>
                                      <p:to>
                                        <p:strVal val="visible"/>
                                      </p:to>
                                    </p:set>
                                    <p:animEffect transition="in" filter="box(out)">
                                      <p:cBhvr>
                                        <p:cTn id="57" dur="500"/>
                                        <p:tgtEl>
                                          <p:spTgt spid="160"/>
                                        </p:tgtEl>
                                      </p:cBhvr>
                                    </p:animEffect>
                                  </p:childTnLst>
                                  <p:subTnLst>
                                    <p:set>
                                      <p:cBhvr override="childStyle">
                                        <p:cTn dur="1" fill="hold" display="0" masterRel="nextClick" afterEffect="1"/>
                                        <p:tgtEl>
                                          <p:spTgt spid="160"/>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4" presetClass="entr" presetSubtype="32" fill="hold" grpId="0" nodeType="clickEffect">
                                  <p:stCondLst>
                                    <p:cond delay="0"/>
                                  </p:stCondLst>
                                  <p:childTnLst>
                                    <p:set>
                                      <p:cBhvr>
                                        <p:cTn id="61" dur="1" fill="hold">
                                          <p:stCondLst>
                                            <p:cond delay="0"/>
                                          </p:stCondLst>
                                        </p:cTn>
                                        <p:tgtEl>
                                          <p:spTgt spid="176"/>
                                        </p:tgtEl>
                                        <p:attrNameLst>
                                          <p:attrName>style.visibility</p:attrName>
                                        </p:attrNameLst>
                                      </p:cBhvr>
                                      <p:to>
                                        <p:strVal val="visible"/>
                                      </p:to>
                                    </p:set>
                                    <p:animEffect transition="in" filter="box(out)">
                                      <p:cBhvr>
                                        <p:cTn id="62" dur="500"/>
                                        <p:tgtEl>
                                          <p:spTgt spid="176"/>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32" fill="hold" grpId="0" nodeType="clickEffect">
                                  <p:stCondLst>
                                    <p:cond delay="0"/>
                                  </p:stCondLst>
                                  <p:childTnLst>
                                    <p:set>
                                      <p:cBhvr>
                                        <p:cTn id="66" dur="1" fill="hold">
                                          <p:stCondLst>
                                            <p:cond delay="0"/>
                                          </p:stCondLst>
                                        </p:cTn>
                                        <p:tgtEl>
                                          <p:spTgt spid="175"/>
                                        </p:tgtEl>
                                        <p:attrNameLst>
                                          <p:attrName>style.visibility</p:attrName>
                                        </p:attrNameLst>
                                      </p:cBhvr>
                                      <p:to>
                                        <p:strVal val="visible"/>
                                      </p:to>
                                    </p:set>
                                    <p:animEffect transition="in" filter="box(out)">
                                      <p:cBhvr>
                                        <p:cTn id="67" dur="500"/>
                                        <p:tgtEl>
                                          <p:spTgt spid="175"/>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32" fill="hold" nodeType="clickEffect">
                                  <p:stCondLst>
                                    <p:cond delay="0"/>
                                  </p:stCondLst>
                                  <p:childTnLst>
                                    <p:set>
                                      <p:cBhvr>
                                        <p:cTn id="71" dur="1" fill="hold">
                                          <p:stCondLst>
                                            <p:cond delay="0"/>
                                          </p:stCondLst>
                                        </p:cTn>
                                        <p:tgtEl>
                                          <p:spTgt spid="177"/>
                                        </p:tgtEl>
                                        <p:attrNameLst>
                                          <p:attrName>style.visibility</p:attrName>
                                        </p:attrNameLst>
                                      </p:cBhvr>
                                      <p:to>
                                        <p:strVal val="visible"/>
                                      </p:to>
                                    </p:set>
                                    <p:animEffect transition="in" filter="box(out)">
                                      <p:cBhvr>
                                        <p:cTn id="72" dur="500"/>
                                        <p:tgtEl>
                                          <p:spTgt spid="177"/>
                                        </p:tgtEl>
                                      </p:cBhvr>
                                    </p:animEffect>
                                  </p:childTnLst>
                                  <p:subTnLst>
                                    <p:set>
                                      <p:cBhvr override="childStyle">
                                        <p:cTn dur="1" fill="hold" display="0" masterRel="nextClick" afterEffect="1"/>
                                        <p:tgtEl>
                                          <p:spTgt spid="177"/>
                                        </p:tgtEl>
                                        <p:attrNameLst>
                                          <p:attrName>style.visibility</p:attrName>
                                        </p:attrNameLst>
                                      </p:cBhvr>
                                      <p:to>
                                        <p:strVal val="hidden"/>
                                      </p:to>
                                    </p:set>
                                  </p:subTnLst>
                                </p:cTn>
                              </p:par>
                            </p:childTnLst>
                          </p:cTn>
                        </p:par>
                      </p:childTnLst>
                    </p:cTn>
                  </p:par>
                  <p:par>
                    <p:cTn id="73" fill="hold">
                      <p:stCondLst>
                        <p:cond delay="indefinite"/>
                      </p:stCondLst>
                      <p:childTnLst>
                        <p:par>
                          <p:cTn id="74" fill="hold">
                            <p:stCondLst>
                              <p:cond delay="0"/>
                            </p:stCondLst>
                            <p:childTnLst>
                              <p:par>
                                <p:cTn id="75" presetID="4" presetClass="entr" presetSubtype="32" fill="hold" grpId="0" nodeType="clickEffect">
                                  <p:stCondLst>
                                    <p:cond delay="0"/>
                                  </p:stCondLst>
                                  <p:childTnLst>
                                    <p:set>
                                      <p:cBhvr>
                                        <p:cTn id="76" dur="1" fill="hold">
                                          <p:stCondLst>
                                            <p:cond delay="0"/>
                                          </p:stCondLst>
                                        </p:cTn>
                                        <p:tgtEl>
                                          <p:spTgt spid="184"/>
                                        </p:tgtEl>
                                        <p:attrNameLst>
                                          <p:attrName>style.visibility</p:attrName>
                                        </p:attrNameLst>
                                      </p:cBhvr>
                                      <p:to>
                                        <p:strVal val="visible"/>
                                      </p:to>
                                    </p:set>
                                    <p:animEffect transition="in" filter="box(out)">
                                      <p:cBhvr>
                                        <p:cTn id="77" dur="500"/>
                                        <p:tgtEl>
                                          <p:spTgt spid="184"/>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32" fill="hold" grpId="0" nodeType="clickEffect">
                                  <p:stCondLst>
                                    <p:cond delay="0"/>
                                  </p:stCondLst>
                                  <p:childTnLst>
                                    <p:set>
                                      <p:cBhvr>
                                        <p:cTn id="81" dur="1" fill="hold">
                                          <p:stCondLst>
                                            <p:cond delay="0"/>
                                          </p:stCondLst>
                                        </p:cTn>
                                        <p:tgtEl>
                                          <p:spTgt spid="186"/>
                                        </p:tgtEl>
                                        <p:attrNameLst>
                                          <p:attrName>style.visibility</p:attrName>
                                        </p:attrNameLst>
                                      </p:cBhvr>
                                      <p:to>
                                        <p:strVal val="visible"/>
                                      </p:to>
                                    </p:set>
                                    <p:animEffect transition="in" filter="box(out)">
                                      <p:cBhvr>
                                        <p:cTn id="82" dur="500"/>
                                        <p:tgtEl>
                                          <p:spTgt spid="186"/>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32" fill="hold" nodeType="clickEffect">
                                  <p:stCondLst>
                                    <p:cond delay="0"/>
                                  </p:stCondLst>
                                  <p:childTnLst>
                                    <p:set>
                                      <p:cBhvr>
                                        <p:cTn id="86" dur="1" fill="hold">
                                          <p:stCondLst>
                                            <p:cond delay="0"/>
                                          </p:stCondLst>
                                        </p:cTn>
                                        <p:tgtEl>
                                          <p:spTgt spid="144"/>
                                        </p:tgtEl>
                                        <p:attrNameLst>
                                          <p:attrName>style.visibility</p:attrName>
                                        </p:attrNameLst>
                                      </p:cBhvr>
                                      <p:to>
                                        <p:strVal val="visible"/>
                                      </p:to>
                                    </p:set>
                                    <p:animEffect transition="in" filter="box(out)">
                                      <p:cBhvr>
                                        <p:cTn id="87" dur="500"/>
                                        <p:tgtEl>
                                          <p:spTgt spid="144"/>
                                        </p:tgtEl>
                                      </p:cBhvr>
                                    </p:animEffect>
                                  </p:childTnLst>
                                  <p:subTnLst>
                                    <p:set>
                                      <p:cBhvr override="childStyle">
                                        <p:cTn dur="1" fill="hold" display="0" masterRel="nextClick" afterEffect="1"/>
                                        <p:tgtEl>
                                          <p:spTgt spid="144"/>
                                        </p:tgtEl>
                                        <p:attrNameLst>
                                          <p:attrName>style.visibility</p:attrName>
                                        </p:attrNameLst>
                                      </p:cBhvr>
                                      <p:to>
                                        <p:strVal val="hidden"/>
                                      </p:to>
                                    </p:set>
                                  </p:subTnLst>
                                </p:cTn>
                              </p:par>
                            </p:childTnLst>
                          </p:cTn>
                        </p:par>
                      </p:childTnLst>
                    </p:cTn>
                  </p:par>
                  <p:par>
                    <p:cTn id="88" fill="hold">
                      <p:stCondLst>
                        <p:cond delay="indefinite"/>
                      </p:stCondLst>
                      <p:childTnLst>
                        <p:par>
                          <p:cTn id="89" fill="hold">
                            <p:stCondLst>
                              <p:cond delay="0"/>
                            </p:stCondLst>
                            <p:childTnLst>
                              <p:par>
                                <p:cTn id="90" presetID="4" presetClass="entr" presetSubtype="32" fill="hold" nodeType="clickEffect">
                                  <p:stCondLst>
                                    <p:cond delay="0"/>
                                  </p:stCondLst>
                                  <p:childTnLst>
                                    <p:set>
                                      <p:cBhvr>
                                        <p:cTn id="91" dur="1" fill="hold">
                                          <p:stCondLst>
                                            <p:cond delay="0"/>
                                          </p:stCondLst>
                                        </p:cTn>
                                        <p:tgtEl>
                                          <p:spTgt spid="187"/>
                                        </p:tgtEl>
                                        <p:attrNameLst>
                                          <p:attrName>style.visibility</p:attrName>
                                        </p:attrNameLst>
                                      </p:cBhvr>
                                      <p:to>
                                        <p:strVal val="visible"/>
                                      </p:to>
                                    </p:set>
                                    <p:animEffect transition="in" filter="box(out)">
                                      <p:cBhvr>
                                        <p:cTn id="92" dur="500"/>
                                        <p:tgtEl>
                                          <p:spTgt spid="187"/>
                                        </p:tgtEl>
                                      </p:cBhvr>
                                    </p:animEffect>
                                  </p:childTnLst>
                                  <p:subTnLst>
                                    <p:set>
                                      <p:cBhvr override="childStyle">
                                        <p:cTn dur="1" fill="hold" display="0" masterRel="nextClick" afterEffect="1"/>
                                        <p:tgtEl>
                                          <p:spTgt spid="187"/>
                                        </p:tgtEl>
                                        <p:attrNameLst>
                                          <p:attrName>style.visibility</p:attrName>
                                        </p:attrNameLst>
                                      </p:cBhvr>
                                      <p:to>
                                        <p:strVal val="hidden"/>
                                      </p:to>
                                    </p:set>
                                  </p:subTnLst>
                                </p:cTn>
                              </p:par>
                            </p:childTnLst>
                          </p:cTn>
                        </p:par>
                      </p:childTnLst>
                    </p:cTn>
                  </p:par>
                  <p:par>
                    <p:cTn id="93" fill="hold">
                      <p:stCondLst>
                        <p:cond delay="indefinite"/>
                      </p:stCondLst>
                      <p:childTnLst>
                        <p:par>
                          <p:cTn id="94" fill="hold">
                            <p:stCondLst>
                              <p:cond delay="0"/>
                            </p:stCondLst>
                            <p:childTnLst>
                              <p:par>
                                <p:cTn id="95" presetID="4" presetClass="entr" presetSubtype="32" fill="hold" grpId="0" nodeType="clickEffect">
                                  <p:stCondLst>
                                    <p:cond delay="0"/>
                                  </p:stCondLst>
                                  <p:childTnLst>
                                    <p:set>
                                      <p:cBhvr>
                                        <p:cTn id="96" dur="1" fill="hold">
                                          <p:stCondLst>
                                            <p:cond delay="0"/>
                                          </p:stCondLst>
                                        </p:cTn>
                                        <p:tgtEl>
                                          <p:spTgt spid="110">
                                            <p:txEl>
                                              <p:pRg st="0" end="0"/>
                                            </p:txEl>
                                          </p:spTgt>
                                        </p:tgtEl>
                                        <p:attrNameLst>
                                          <p:attrName>style.visibility</p:attrName>
                                        </p:attrNameLst>
                                      </p:cBhvr>
                                      <p:to>
                                        <p:strVal val="visible"/>
                                      </p:to>
                                    </p:set>
                                    <p:animEffect transition="in" filter="box(out)">
                                      <p:cBhvr>
                                        <p:cTn id="97" dur="500"/>
                                        <p:tgtEl>
                                          <p:spTgt spid="110">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4" presetClass="entr" presetSubtype="32" fill="hold" grpId="0" nodeType="clickEffect">
                                  <p:stCondLst>
                                    <p:cond delay="0"/>
                                  </p:stCondLst>
                                  <p:childTnLst>
                                    <p:set>
                                      <p:cBhvr>
                                        <p:cTn id="101" dur="1" fill="hold">
                                          <p:stCondLst>
                                            <p:cond delay="0"/>
                                          </p:stCondLst>
                                        </p:cTn>
                                        <p:tgtEl>
                                          <p:spTgt spid="111">
                                            <p:txEl>
                                              <p:pRg st="0" end="0"/>
                                            </p:txEl>
                                          </p:spTgt>
                                        </p:tgtEl>
                                        <p:attrNameLst>
                                          <p:attrName>style.visibility</p:attrName>
                                        </p:attrNameLst>
                                      </p:cBhvr>
                                      <p:to>
                                        <p:strVal val="visible"/>
                                      </p:to>
                                    </p:set>
                                    <p:animEffect transition="in" filter="box(out)">
                                      <p:cBhvr>
                                        <p:cTn id="102" dur="500"/>
                                        <p:tgtEl>
                                          <p:spTgt spid="111">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4" presetClass="entr" presetSubtype="32" fill="hold" grpId="0" nodeType="clickEffect">
                                  <p:stCondLst>
                                    <p:cond delay="0"/>
                                  </p:stCondLst>
                                  <p:childTnLst>
                                    <p:set>
                                      <p:cBhvr>
                                        <p:cTn id="106" dur="1" fill="hold">
                                          <p:stCondLst>
                                            <p:cond delay="0"/>
                                          </p:stCondLst>
                                        </p:cTn>
                                        <p:tgtEl>
                                          <p:spTgt spid="112">
                                            <p:txEl>
                                              <p:pRg st="0" end="0"/>
                                            </p:txEl>
                                          </p:spTgt>
                                        </p:tgtEl>
                                        <p:attrNameLst>
                                          <p:attrName>style.visibility</p:attrName>
                                        </p:attrNameLst>
                                      </p:cBhvr>
                                      <p:to>
                                        <p:strVal val="visible"/>
                                      </p:to>
                                    </p:set>
                                    <p:animEffect transition="in" filter="box(out)">
                                      <p:cBhvr>
                                        <p:cTn id="107" dur="500"/>
                                        <p:tgtEl>
                                          <p:spTgt spid="1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utoUpdateAnimBg="0" build="p"/>
      <p:bldP spid="111" grpId="0" autoUpdateAnimBg="0" build="p"/>
      <p:bldP spid="112" grpId="0" autoUpdateAnimBg="0" build="p"/>
      <p:bldP spid="113" grpId="0" animBg="1" autoUpdateAnimBg="0"/>
      <p:bldP spid="129" grpId="0" animBg="1" autoUpdateAnimBg="0"/>
      <p:bldP spid="158" grpId="0" animBg="1" autoUpdateAnimBg="0"/>
      <p:bldP spid="159" grpId="0" animBg="1" autoUpdateAnimBg="0"/>
      <p:bldP spid="175" grpId="0" animBg="1" autoUpdateAnimBg="0"/>
      <p:bldP spid="176" grpId="0" animBg="1" autoUpdateAnimBg="0"/>
      <p:bldP spid="184" grpId="0" animBg="1" autoUpdateAnimBg="0"/>
      <p:bldP spid="186"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rPr>
              <a:t>快速排序算法及分析</a:t>
            </a:r>
            <a:endParaRPr lang="zh-CN" altLang="en-US" sz="2800" b="1" dirty="0">
              <a:solidFill>
                <a:schemeClr val="tx1">
                  <a:lumMod val="50000"/>
                </a:schemeClr>
              </a:solidFill>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53" name="Rectangle 3"/>
          <p:cNvSpPr txBox="1">
            <a:spLocks noChangeArrowheads="1"/>
          </p:cNvSpPr>
          <p:nvPr/>
        </p:nvSpPr>
        <p:spPr>
          <a:xfrm>
            <a:off x="576324" y="1039223"/>
            <a:ext cx="5398347" cy="5250527"/>
          </a:xfrm>
          <a:prstGeom prst="rect">
            <a:avLst/>
          </a:prstGeom>
          <a:ln w="38100">
            <a:solidFill>
              <a:schemeClr val="bg1">
                <a:lumMod val="85000"/>
              </a:schemeClr>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ct val="0"/>
              </a:spcBef>
              <a:buNone/>
            </a:pPr>
            <a:r>
              <a:rPr lang="zh-CN" altLang="en-US" b="1" dirty="0">
                <a:ln>
                  <a:solidFill>
                    <a:srgbClr val="2679D9"/>
                  </a:solidFill>
                </a:ln>
                <a:solidFill>
                  <a:srgbClr val="2679D9"/>
                </a:solidFill>
                <a:latin typeface="宋体" panose="02010600030101010101" pitchFamily="2" charset="-122"/>
                <a:ea typeface="宋体" panose="02010600030101010101" pitchFamily="2" charset="-122"/>
                <a:cs typeface="Times New Roman" panose="02020603050405020304" pitchFamily="18" charset="0"/>
              </a:rPr>
              <a:t>在区间</a:t>
            </a:r>
            <a:r>
              <a:rPr lang="en-US" altLang="zh-CN" b="1" dirty="0">
                <a:ln>
                  <a:solidFill>
                    <a:srgbClr val="2679D9"/>
                  </a:solidFill>
                </a:ln>
                <a:solidFill>
                  <a:srgbClr val="2679D9"/>
                </a:solidFill>
                <a:latin typeface="宋体" panose="02010600030101010101" pitchFamily="2" charset="-122"/>
                <a:ea typeface="宋体" panose="02010600030101010101" pitchFamily="2" charset="-122"/>
                <a:cs typeface="Times New Roman" panose="02020603050405020304" pitchFamily="18" charset="0"/>
              </a:rPr>
              <a:t>(</a:t>
            </a:r>
            <a:r>
              <a:rPr lang="en-US" altLang="zh-CN" b="1" i="1" dirty="0">
                <a:ln>
                  <a:solidFill>
                    <a:srgbClr val="2679D9"/>
                  </a:solidFill>
                </a:ln>
                <a:solidFill>
                  <a:srgbClr val="2679D9"/>
                </a:solidFill>
                <a:latin typeface="Times New Roman" panose="02020603050405020304" pitchFamily="18" charset="0"/>
                <a:ea typeface="宋体" panose="02010600030101010101" pitchFamily="2" charset="-122"/>
                <a:cs typeface="Times New Roman" panose="02020603050405020304" pitchFamily="18" charset="0"/>
              </a:rPr>
              <a:t>low</a:t>
            </a:r>
            <a:r>
              <a:rPr lang="en-US" altLang="zh-CN" b="1" dirty="0">
                <a:ln>
                  <a:solidFill>
                    <a:srgbClr val="2679D9"/>
                  </a:solidFill>
                </a:ln>
                <a:solidFill>
                  <a:srgbClr val="2679D9"/>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i="1" dirty="0">
                <a:ln>
                  <a:solidFill>
                    <a:srgbClr val="2679D9"/>
                  </a:solidFill>
                </a:ln>
                <a:solidFill>
                  <a:srgbClr val="2679D9"/>
                </a:solidFill>
                <a:latin typeface="Times New Roman" panose="02020603050405020304" pitchFamily="18" charset="0"/>
                <a:ea typeface="宋体" panose="02010600030101010101" pitchFamily="2" charset="-122"/>
                <a:cs typeface="Times New Roman" panose="02020603050405020304" pitchFamily="18" charset="0"/>
              </a:rPr>
              <a:t>high</a:t>
            </a:r>
            <a:r>
              <a:rPr lang="en-US" altLang="zh-CN" b="1" dirty="0">
                <a:ln>
                  <a:solidFill>
                    <a:srgbClr val="2679D9"/>
                  </a:solidFill>
                </a:ln>
                <a:solidFill>
                  <a:srgbClr val="2679D9"/>
                </a:solidFill>
                <a:latin typeface="宋体" panose="02010600030101010101" pitchFamily="2" charset="-122"/>
                <a:ea typeface="宋体" panose="02010600030101010101" pitchFamily="2" charset="-122"/>
                <a:cs typeface="Times New Roman" panose="02020603050405020304" pitchFamily="18" charset="0"/>
              </a:rPr>
              <a:t>)</a:t>
            </a:r>
            <a:r>
              <a:rPr lang="zh-CN" altLang="en-US" b="1" dirty="0">
                <a:ln>
                  <a:solidFill>
                    <a:srgbClr val="2679D9"/>
                  </a:solidFill>
                </a:ln>
                <a:solidFill>
                  <a:srgbClr val="2679D9"/>
                </a:solidFill>
                <a:latin typeface="宋体" panose="02010600030101010101" pitchFamily="2" charset="-122"/>
                <a:ea typeface="宋体" panose="02010600030101010101" pitchFamily="2" charset="-122"/>
                <a:cs typeface="Times New Roman" panose="02020603050405020304" pitchFamily="18" charset="0"/>
              </a:rPr>
              <a:t>上寻找基准点位置</a:t>
            </a:r>
            <a:endParaRPr lang="en-US" altLang="zh-CN" b="1" dirty="0">
              <a:ln>
                <a:solidFill>
                  <a:srgbClr val="2679D9"/>
                </a:solidFill>
              </a:ln>
              <a:solidFill>
                <a:srgbClr val="2679D9"/>
              </a:solidFill>
              <a:latin typeface="宋体" panose="02010600030101010101" pitchFamily="2" charset="-122"/>
              <a:ea typeface="宋体" panose="02010600030101010101" pitchFamily="2" charset="-122"/>
              <a:cs typeface="Times New Roman" panose="02020603050405020304" pitchFamily="18" charset="0"/>
            </a:endParaRPr>
          </a:p>
          <a:p>
            <a:pPr marL="0" indent="0">
              <a:lnSpc>
                <a:spcPct val="110000"/>
              </a:lnSpc>
              <a:spcBef>
                <a:spcPct val="0"/>
              </a:spcBef>
              <a:buNone/>
            </a:pP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算法思路：</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lnSpc>
                <a:spcPct val="110000"/>
              </a:lnSpc>
              <a:spcBef>
                <a:spcPct val="0"/>
              </a:spcBef>
              <a:buNone/>
            </a:pPr>
            <a:r>
              <a:rPr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step</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low</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high</a:t>
            </a:r>
            <a:endPar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lnSpc>
                <a:spcPct val="110000"/>
              </a:lnSpc>
              <a:spcBef>
                <a:spcPct val="0"/>
              </a:spcBef>
              <a:buNone/>
            </a:pPr>
            <a:r>
              <a:rPr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step</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 </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令</a:t>
            </a:r>
            <a:r>
              <a:rPr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data</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key</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为基准点</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lnSpc>
                <a:spcPct val="110000"/>
              </a:lnSpc>
              <a:spcBef>
                <a:spcPct val="0"/>
              </a:spcBef>
              <a:buNone/>
            </a:pPr>
            <a:r>
              <a:rPr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step</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  </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if</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return</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i="1"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否则进入</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step</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lnSpc>
                <a:spcPct val="110000"/>
              </a:lnSpc>
              <a:spcBef>
                <a:spcPct val="0"/>
              </a:spcBef>
              <a:buNone/>
            </a:pPr>
            <a:r>
              <a:rPr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step</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 </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的右半区</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寻找比</a:t>
            </a:r>
            <a:r>
              <a:rPr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小的元素</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lnSpc>
                <a:spcPct val="110000"/>
              </a:lnSpc>
              <a:spcBef>
                <a:spcPct val="0"/>
              </a:spcBef>
            </a:pP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foreach</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pos</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lnSpc>
                <a:spcPct val="110000"/>
              </a:lnSpc>
              <a:spcBef>
                <a:spcPct val="0"/>
              </a:spcBef>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if</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data</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key</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&lt;t</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3">
              <a:lnSpc>
                <a:spcPct val="110000"/>
              </a:lnSpc>
              <a:spcBef>
                <a:spcPct val="0"/>
              </a:spcBef>
            </a:pP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data</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data</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],break;</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lnSpc>
                <a:spcPct val="110000"/>
              </a:lnSpc>
              <a:spcBef>
                <a:spcPct val="0"/>
              </a:spcBef>
              <a:buNone/>
            </a:pPr>
            <a:r>
              <a:rPr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step5</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将基准点换到位置</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a:t>
            </a:r>
            <a:endPar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lnSpc>
                <a:spcPct val="110000"/>
              </a:lnSpc>
              <a:spcBef>
                <a:spcPct val="0"/>
              </a:spcBef>
              <a:buNone/>
            </a:pPr>
            <a:r>
              <a:rPr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step</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 </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到</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的左半区</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寻找比</a:t>
            </a:r>
            <a:r>
              <a:rPr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大的元素</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lnSpc>
                <a:spcPct val="110000"/>
              </a:lnSpc>
              <a:spcBef>
                <a:spcPct val="0"/>
              </a:spcBef>
            </a:pP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foreach</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pos</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lnSpc>
                <a:spcPct val="110000"/>
              </a:lnSpc>
              <a:spcBef>
                <a:spcPct val="0"/>
              </a:spcBef>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if</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data</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key</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&gt;t</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3">
              <a:lnSpc>
                <a:spcPct val="110000"/>
              </a:lnSpc>
              <a:spcBef>
                <a:spcPct val="0"/>
              </a:spcBef>
            </a:pP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data</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data</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],break;</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lnSpc>
                <a:spcPct val="110000"/>
              </a:lnSpc>
              <a:spcBef>
                <a:spcPct val="0"/>
              </a:spcBef>
              <a:buNone/>
            </a:pPr>
            <a:r>
              <a:rPr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step</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 </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将基准点换到位置</a:t>
            </a:r>
            <a:r>
              <a:rPr lang="en-US" altLang="zh-CN" sz="2000" i="1"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转</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step</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5" name="Rectangle 5"/>
          <p:cNvSpPr>
            <a:spLocks noChangeArrowheads="1"/>
          </p:cNvSpPr>
          <p:nvPr/>
        </p:nvSpPr>
        <p:spPr bwMode="auto">
          <a:xfrm>
            <a:off x="5974671" y="959190"/>
            <a:ext cx="5854069" cy="48044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rgbClr val="8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eaLnBrk="1" hangingPunct="1">
              <a:lnSpc>
                <a:spcPct val="110000"/>
              </a:lnSpc>
              <a:spcBef>
                <a:spcPct val="0"/>
              </a:spcBef>
              <a:buClr>
                <a:srgbClr val="000000"/>
              </a:buClr>
              <a:buNone/>
            </a:pPr>
            <a:r>
              <a:rPr lang="zh-CN" altLang="en-US" sz="2000" dirty="0">
                <a:ln>
                  <a:solidFill>
                    <a:srgbClr val="2679D9"/>
                  </a:solidFill>
                </a:ln>
                <a:solidFill>
                  <a:srgbClr val="2679D9"/>
                </a:solidFill>
                <a:cs typeface="Times New Roman" panose="02020603050405020304" pitchFamily="18" charset="0"/>
              </a:rPr>
              <a:t>快速排序性能分析</a:t>
            </a:r>
            <a:endParaRPr lang="en-US" altLang="zh-CN" sz="2000" dirty="0">
              <a:ln>
                <a:solidFill>
                  <a:srgbClr val="2679D9"/>
                </a:solidFill>
              </a:ln>
              <a:solidFill>
                <a:srgbClr val="2679D9"/>
              </a:solidFill>
              <a:cs typeface="Times New Roman" panose="02020603050405020304" pitchFamily="18" charset="0"/>
            </a:endParaRPr>
          </a:p>
          <a:p>
            <a:pPr marL="342900" indent="-342900" eaLnBrk="1" hangingPunct="1">
              <a:lnSpc>
                <a:spcPct val="110000"/>
              </a:lnSpc>
              <a:spcBef>
                <a:spcPct val="0"/>
              </a:spcBef>
              <a:buClr>
                <a:srgbClr val="000000"/>
              </a:buClr>
              <a:buFont typeface="Arial" panose="020B0604020202020204" pitchFamily="34" charset="0"/>
              <a:buChar char="•"/>
            </a:pPr>
            <a:r>
              <a:rPr lang="zh-CN" altLang="en-US" sz="2000" dirty="0">
                <a:ln>
                  <a:solidFill>
                    <a:srgbClr val="2679D9"/>
                  </a:solidFill>
                </a:ln>
                <a:solidFill>
                  <a:srgbClr val="2679D9"/>
                </a:solidFill>
                <a:cs typeface="Times New Roman" panose="02020603050405020304" pitchFamily="18" charset="0"/>
              </a:rPr>
              <a:t>考虑关键字的比较次数和记录移动次数</a:t>
            </a:r>
            <a:endParaRPr lang="en-US" altLang="zh-CN" sz="2000" dirty="0">
              <a:ln>
                <a:solidFill>
                  <a:srgbClr val="2679D9"/>
                </a:solidFill>
              </a:ln>
              <a:solidFill>
                <a:srgbClr val="2679D9"/>
              </a:solidFill>
              <a:cs typeface="Times New Roman" panose="02020603050405020304" pitchFamily="18" charset="0"/>
            </a:endParaRPr>
          </a:p>
          <a:p>
            <a:pPr marL="342900" indent="-342900">
              <a:lnSpc>
                <a:spcPct val="110000"/>
              </a:lnSpc>
              <a:spcBef>
                <a:spcPct val="0"/>
              </a:spcBef>
              <a:buClr>
                <a:srgbClr val="000000"/>
              </a:buClr>
              <a:buFont typeface="Arial" panose="020B0604020202020204" pitchFamily="34" charset="0"/>
              <a:buChar char="•"/>
            </a:pPr>
            <a:r>
              <a:rPr kumimoji="1" lang="zh-CN" altLang="en-US" sz="2000" b="0" dirty="0">
                <a:solidFill>
                  <a:srgbClr val="000000"/>
                </a:solidFill>
                <a:latin typeface="Times New Roman" panose="02020603050405020304" pitchFamily="18" charset="0"/>
                <a:cs typeface="Times New Roman" panose="02020603050405020304" pitchFamily="18" charset="0"/>
              </a:rPr>
              <a:t>最好情况</a:t>
            </a:r>
            <a:endParaRPr kumimoji="1" lang="zh-CN" altLang="en-US" sz="2000" b="0" dirty="0">
              <a:solidFill>
                <a:srgbClr val="000000"/>
              </a:solidFill>
              <a:latin typeface="Times New Roman" panose="02020603050405020304" pitchFamily="18" charset="0"/>
              <a:cs typeface="Times New Roman" panose="02020603050405020304" pitchFamily="18" charset="0"/>
            </a:endParaRPr>
          </a:p>
          <a:p>
            <a:pPr marL="800100" lvl="1" indent="-342900">
              <a:lnSpc>
                <a:spcPct val="110000"/>
              </a:lnSpc>
              <a:spcBef>
                <a:spcPct val="0"/>
              </a:spcBef>
              <a:buClr>
                <a:srgbClr val="000000"/>
              </a:buClr>
              <a:buFont typeface="Arial" panose="020B0604020202020204" pitchFamily="34" charset="0"/>
              <a:buChar char="•"/>
            </a:pPr>
            <a:r>
              <a:rPr kumimoji="1" lang="zh-CN" altLang="en-US" sz="2000" b="0" dirty="0">
                <a:solidFill>
                  <a:srgbClr val="000000"/>
                </a:solidFill>
                <a:latin typeface="Times New Roman" panose="02020603050405020304" pitchFamily="18" charset="0"/>
                <a:cs typeface="Times New Roman" panose="02020603050405020304" pitchFamily="18" charset="0"/>
              </a:rPr>
              <a:t>每次取的基准都是当前无序区的“中值</a:t>
            </a:r>
            <a:endParaRPr kumimoji="1" lang="en-US" altLang="zh-CN" sz="2000" b="0" dirty="0">
              <a:solidFill>
                <a:srgbClr val="000000"/>
              </a:solidFill>
              <a:latin typeface="Times New Roman" panose="02020603050405020304" pitchFamily="18" charset="0"/>
              <a:cs typeface="Times New Roman" panose="02020603050405020304" pitchFamily="18" charset="0"/>
            </a:endParaRPr>
          </a:p>
          <a:p>
            <a:pPr marL="800100" lvl="1" indent="-342900">
              <a:lnSpc>
                <a:spcPct val="110000"/>
              </a:lnSpc>
              <a:spcBef>
                <a:spcPct val="0"/>
              </a:spcBef>
              <a:buClr>
                <a:srgbClr val="000000"/>
              </a:buClr>
              <a:buFont typeface="Arial" panose="020B0604020202020204" pitchFamily="34" charset="0"/>
              <a:buChar char="•"/>
            </a:pPr>
            <a:r>
              <a:rPr kumimoji="1" lang="en-US" altLang="zh-CN" sz="2000" b="0" dirty="0">
                <a:solidFill>
                  <a:srgbClr val="000000"/>
                </a:solidFill>
                <a:latin typeface="Times New Roman" panose="02020603050405020304" pitchFamily="18" charset="0"/>
                <a:cs typeface="Times New Roman" panose="02020603050405020304" pitchFamily="18" charset="0"/>
              </a:rPr>
              <a:t>3  4  1  2  5</a:t>
            </a:r>
            <a:endParaRPr kumimoji="1" lang="en-US" altLang="zh-CN" sz="2000" b="0" dirty="0">
              <a:solidFill>
                <a:srgbClr val="000000"/>
              </a:solidFill>
              <a:latin typeface="Times New Roman" panose="02020603050405020304" pitchFamily="18" charset="0"/>
              <a:cs typeface="Times New Roman" panose="02020603050405020304" pitchFamily="18" charset="0"/>
            </a:endParaRPr>
          </a:p>
          <a:p>
            <a:pPr marL="800100" lvl="1" indent="-342900">
              <a:lnSpc>
                <a:spcPct val="110000"/>
              </a:lnSpc>
              <a:spcBef>
                <a:spcPct val="0"/>
              </a:spcBef>
              <a:buClr>
                <a:srgbClr val="000000"/>
              </a:buClr>
              <a:buFont typeface="Arial" panose="020B0604020202020204" pitchFamily="34" charset="0"/>
              <a:buChar char="•"/>
            </a:pPr>
            <a:r>
              <a:rPr kumimoji="1" lang="zh-CN" altLang="en-US" sz="2000" b="0" dirty="0">
                <a:solidFill>
                  <a:srgbClr val="000000"/>
                </a:solidFill>
                <a:latin typeface="Times New Roman" panose="02020603050405020304" pitchFamily="18" charset="0"/>
                <a:cs typeface="Times New Roman" panose="02020603050405020304" pitchFamily="18" charset="0"/>
              </a:rPr>
              <a:t>划分结果是基准的左右两个无序子区的长度大致相等</a:t>
            </a:r>
            <a:endParaRPr kumimoji="1" lang="zh-CN" altLang="en-US" sz="2000" b="0" i="1" u="sng" dirty="0">
              <a:solidFill>
                <a:srgbClr val="000000"/>
              </a:solidFill>
              <a:latin typeface="Times New Roman" panose="02020603050405020304" pitchFamily="18" charset="0"/>
              <a:cs typeface="Times New Roman" panose="02020603050405020304" pitchFamily="18" charset="0"/>
            </a:endParaRPr>
          </a:p>
          <a:p>
            <a:pPr marL="342900" indent="-342900" eaLnBrk="1" hangingPunct="1">
              <a:lnSpc>
                <a:spcPct val="110000"/>
              </a:lnSpc>
              <a:spcBef>
                <a:spcPct val="0"/>
              </a:spcBef>
              <a:buClr>
                <a:srgbClr val="000000"/>
              </a:buClr>
              <a:buFont typeface="Arial" panose="020B0604020202020204" pitchFamily="34" charset="0"/>
              <a:buChar char="•"/>
            </a:pPr>
            <a:r>
              <a:rPr kumimoji="1" lang="zh-CN" altLang="en-US" sz="2000" b="0" dirty="0">
                <a:solidFill>
                  <a:srgbClr val="000000"/>
                </a:solidFill>
                <a:latin typeface="Times New Roman" panose="02020603050405020304" pitchFamily="18" charset="0"/>
                <a:cs typeface="Times New Roman" panose="02020603050405020304" pitchFamily="18" charset="0"/>
              </a:rPr>
              <a:t>最坏情况</a:t>
            </a:r>
            <a:endParaRPr kumimoji="1" lang="zh-CN" altLang="en-US" sz="2000" b="0" dirty="0">
              <a:solidFill>
                <a:srgbClr val="000000"/>
              </a:solidFill>
              <a:latin typeface="Times New Roman" panose="02020603050405020304" pitchFamily="18" charset="0"/>
              <a:cs typeface="Times New Roman" panose="02020603050405020304" pitchFamily="18" charset="0"/>
            </a:endParaRPr>
          </a:p>
          <a:p>
            <a:pPr marL="800100" lvl="1" indent="-342900" eaLnBrk="1" hangingPunct="1">
              <a:lnSpc>
                <a:spcPct val="110000"/>
              </a:lnSpc>
              <a:spcBef>
                <a:spcPct val="0"/>
              </a:spcBef>
              <a:buClr>
                <a:srgbClr val="000000"/>
              </a:buClr>
              <a:buFont typeface="Arial" panose="020B0604020202020204" pitchFamily="34" charset="0"/>
              <a:buChar char="•"/>
            </a:pPr>
            <a:r>
              <a:rPr kumimoji="1" lang="zh-CN" altLang="en-US" sz="2000" b="0" dirty="0">
                <a:solidFill>
                  <a:srgbClr val="000000"/>
                </a:solidFill>
                <a:latin typeface="Times New Roman" panose="02020603050405020304" pitchFamily="18" charset="0"/>
                <a:cs typeface="Times New Roman" panose="02020603050405020304" pitchFamily="18" charset="0"/>
              </a:rPr>
              <a:t>每次划分的基准都是当前无序区中关键字最小</a:t>
            </a:r>
            <a:r>
              <a:rPr kumimoji="1" lang="en-US" altLang="zh-CN" sz="2000" b="0" dirty="0">
                <a:solidFill>
                  <a:srgbClr val="000000"/>
                </a:solidFill>
                <a:latin typeface="Times New Roman" panose="02020603050405020304" pitchFamily="18" charset="0"/>
                <a:cs typeface="Times New Roman" panose="02020603050405020304" pitchFamily="18" charset="0"/>
              </a:rPr>
              <a:t>(</a:t>
            </a:r>
            <a:r>
              <a:rPr kumimoji="1" lang="zh-CN" altLang="en-US" sz="2000" b="0" dirty="0">
                <a:solidFill>
                  <a:srgbClr val="000000"/>
                </a:solidFill>
                <a:latin typeface="Times New Roman" panose="02020603050405020304" pitchFamily="18" charset="0"/>
                <a:cs typeface="Times New Roman" panose="02020603050405020304" pitchFamily="18" charset="0"/>
              </a:rPr>
              <a:t>或最大</a:t>
            </a:r>
            <a:r>
              <a:rPr kumimoji="1" lang="en-US" altLang="zh-CN" sz="2000" b="0" dirty="0">
                <a:solidFill>
                  <a:srgbClr val="000000"/>
                </a:solidFill>
                <a:latin typeface="Times New Roman" panose="02020603050405020304" pitchFamily="18" charset="0"/>
                <a:cs typeface="Times New Roman" panose="02020603050405020304" pitchFamily="18" charset="0"/>
              </a:rPr>
              <a:t>)</a:t>
            </a:r>
            <a:r>
              <a:rPr kumimoji="1" lang="zh-CN" altLang="en-US" sz="2000" b="0" dirty="0">
                <a:solidFill>
                  <a:srgbClr val="000000"/>
                </a:solidFill>
                <a:latin typeface="Times New Roman" panose="02020603050405020304" pitchFamily="18" charset="0"/>
                <a:cs typeface="Times New Roman" panose="02020603050405020304" pitchFamily="18" charset="0"/>
              </a:rPr>
              <a:t>的记录：  </a:t>
            </a:r>
            <a:r>
              <a:rPr kumimoji="1" lang="en-US" altLang="zh-CN" sz="2000" b="0" dirty="0">
                <a:solidFill>
                  <a:srgbClr val="000000"/>
                </a:solidFill>
                <a:latin typeface="Times New Roman" panose="02020603050405020304" pitchFamily="18" charset="0"/>
                <a:cs typeface="Times New Roman" panose="02020603050405020304" pitchFamily="18" charset="0"/>
              </a:rPr>
              <a:t>1  2  3  4  5</a:t>
            </a:r>
            <a:endParaRPr kumimoji="1" lang="en-US" altLang="zh-CN" sz="2000" b="0" dirty="0">
              <a:solidFill>
                <a:srgbClr val="000000"/>
              </a:solidFill>
              <a:latin typeface="Times New Roman" panose="02020603050405020304" pitchFamily="18" charset="0"/>
              <a:cs typeface="Times New Roman" panose="02020603050405020304" pitchFamily="18" charset="0"/>
            </a:endParaRPr>
          </a:p>
          <a:p>
            <a:pPr marL="800100" lvl="1" indent="-342900" eaLnBrk="1" hangingPunct="1">
              <a:lnSpc>
                <a:spcPct val="110000"/>
              </a:lnSpc>
              <a:spcBef>
                <a:spcPct val="0"/>
              </a:spcBef>
              <a:buClr>
                <a:srgbClr val="000000"/>
              </a:buClr>
              <a:buFont typeface="Arial" panose="020B0604020202020204" pitchFamily="34" charset="0"/>
              <a:buChar char="•"/>
            </a:pPr>
            <a:r>
              <a:rPr kumimoji="1" lang="zh-CN" altLang="en-US" sz="2000" b="0" dirty="0">
                <a:solidFill>
                  <a:srgbClr val="000000"/>
                </a:solidFill>
                <a:latin typeface="Times New Roman" panose="02020603050405020304" pitchFamily="18" charset="0"/>
                <a:cs typeface="Times New Roman" panose="02020603050405020304" pitchFamily="18" charset="0"/>
              </a:rPr>
              <a:t>划分的结果是基准的左边</a:t>
            </a:r>
            <a:r>
              <a:rPr kumimoji="1" lang="en-US" altLang="zh-CN" sz="2000" b="0" dirty="0">
                <a:solidFill>
                  <a:srgbClr val="000000"/>
                </a:solidFill>
                <a:latin typeface="Times New Roman" panose="02020603050405020304" pitchFamily="18" charset="0"/>
                <a:cs typeface="Times New Roman" panose="02020603050405020304" pitchFamily="18" charset="0"/>
              </a:rPr>
              <a:t>(</a:t>
            </a:r>
            <a:r>
              <a:rPr kumimoji="1" lang="zh-CN" altLang="en-US" sz="2000" b="0" dirty="0">
                <a:solidFill>
                  <a:srgbClr val="000000"/>
                </a:solidFill>
                <a:latin typeface="Times New Roman" panose="02020603050405020304" pitchFamily="18" charset="0"/>
                <a:cs typeface="Times New Roman" panose="02020603050405020304" pitchFamily="18" charset="0"/>
              </a:rPr>
              <a:t>或右边</a:t>
            </a:r>
            <a:r>
              <a:rPr kumimoji="1" lang="en-US" altLang="zh-CN" sz="2000" b="0" dirty="0">
                <a:solidFill>
                  <a:srgbClr val="000000"/>
                </a:solidFill>
                <a:latin typeface="Times New Roman" panose="02020603050405020304" pitchFamily="18" charset="0"/>
                <a:cs typeface="Times New Roman" panose="02020603050405020304" pitchFamily="18" charset="0"/>
              </a:rPr>
              <a:t>)</a:t>
            </a:r>
            <a:r>
              <a:rPr kumimoji="1" lang="zh-CN" altLang="en-US" sz="2000" b="0" dirty="0">
                <a:solidFill>
                  <a:srgbClr val="000000"/>
                </a:solidFill>
                <a:latin typeface="Times New Roman" panose="02020603050405020304" pitchFamily="18" charset="0"/>
                <a:cs typeface="Times New Roman" panose="02020603050405020304" pitchFamily="18" charset="0"/>
              </a:rPr>
              <a:t>为空，划分前后无序区的元素个数减少一个，因此，排序必须做</a:t>
            </a:r>
            <a:r>
              <a:rPr kumimoji="1" lang="en-US" altLang="zh-CN" sz="2000" b="0" dirty="0">
                <a:solidFill>
                  <a:srgbClr val="000000"/>
                </a:solidFill>
                <a:latin typeface="Times New Roman" panose="02020603050405020304" pitchFamily="18" charset="0"/>
                <a:cs typeface="Times New Roman" panose="02020603050405020304" pitchFamily="18" charset="0"/>
              </a:rPr>
              <a:t>n-1</a:t>
            </a:r>
            <a:r>
              <a:rPr kumimoji="1" lang="zh-CN" altLang="en-US" sz="2000" b="0" dirty="0">
                <a:solidFill>
                  <a:srgbClr val="000000"/>
                </a:solidFill>
                <a:latin typeface="Times New Roman" panose="02020603050405020304" pitchFamily="18" charset="0"/>
                <a:cs typeface="Times New Roman" panose="02020603050405020304" pitchFamily="18" charset="0"/>
              </a:rPr>
              <a:t>趟，每一趟中需做</a:t>
            </a:r>
            <a:r>
              <a:rPr kumimoji="1" lang="en-US" altLang="zh-CN" sz="2000" b="0" dirty="0">
                <a:solidFill>
                  <a:srgbClr val="000000"/>
                </a:solidFill>
                <a:latin typeface="Times New Roman" panose="02020603050405020304" pitchFamily="18" charset="0"/>
                <a:cs typeface="Times New Roman" panose="02020603050405020304" pitchFamily="18" charset="0"/>
              </a:rPr>
              <a:t>n-</a:t>
            </a:r>
            <a:r>
              <a:rPr kumimoji="1" lang="en-US" altLang="zh-CN" sz="2000" b="0" dirty="0" err="1">
                <a:solidFill>
                  <a:srgbClr val="000000"/>
                </a:solidFill>
                <a:latin typeface="Times New Roman" panose="02020603050405020304" pitchFamily="18" charset="0"/>
                <a:cs typeface="Times New Roman" panose="02020603050405020304" pitchFamily="18" charset="0"/>
              </a:rPr>
              <a:t>i</a:t>
            </a:r>
            <a:r>
              <a:rPr kumimoji="1" lang="zh-CN" altLang="en-US" sz="2000" b="0" dirty="0">
                <a:solidFill>
                  <a:srgbClr val="000000"/>
                </a:solidFill>
                <a:latin typeface="Times New Roman" panose="02020603050405020304" pitchFamily="18" charset="0"/>
                <a:cs typeface="Times New Roman" panose="02020603050405020304" pitchFamily="18" charset="0"/>
              </a:rPr>
              <a:t>次比较，所以最大比较次数为</a:t>
            </a:r>
            <a:endParaRPr kumimoji="1" lang="zh-CN" altLang="en-US" b="0" dirty="0">
              <a:latin typeface="Times New Roman" panose="02020603050405020304" pitchFamily="18" charset="0"/>
              <a:cs typeface="Times New Roman" panose="02020603050405020304" pitchFamily="18" charset="0"/>
            </a:endParaRPr>
          </a:p>
        </p:txBody>
      </p:sp>
      <p:graphicFrame>
        <p:nvGraphicFramePr>
          <p:cNvPr id="56" name="Object 6"/>
          <p:cNvGraphicFramePr>
            <a:graphicFrameLocks noChangeAspect="1"/>
          </p:cNvGraphicFramePr>
          <p:nvPr/>
        </p:nvGraphicFramePr>
        <p:xfrm>
          <a:off x="6516370" y="5717351"/>
          <a:ext cx="4912716" cy="668338"/>
        </p:xfrm>
        <a:graphic>
          <a:graphicData uri="http://schemas.openxmlformats.org/presentationml/2006/ole">
            <mc:AlternateContent xmlns:mc="http://schemas.openxmlformats.org/markup-compatibility/2006">
              <mc:Choice xmlns:v="urn:schemas-microsoft-com:vml" Requires="v">
                <p:oleObj spid="_x0000_s0" name="Equation" r:id="rId2" imgW="3213100" imgH="431800" progId="Equation.3">
                  <p:embed/>
                </p:oleObj>
              </mc:Choice>
              <mc:Fallback>
                <p:oleObj name="Equation" r:id="rId2" imgW="3213100" imgH="43180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370" y="5717351"/>
                        <a:ext cx="4912716" cy="668338"/>
                      </a:xfrm>
                      <a:prstGeom prst="rect">
                        <a:avLst/>
                      </a:prstGeom>
                      <a:noFill/>
                      <a:ln>
                        <a:noFill/>
                      </a:ln>
                      <a:effec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anim calcmode="lin" valueType="num">
                                      <p:cBhvr>
                                        <p:cTn id="7"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5">
                                            <p:txEl>
                                              <p:pRg st="1" end="1"/>
                                            </p:txEl>
                                          </p:spTgt>
                                        </p:tgtEl>
                                        <p:attrNameLst>
                                          <p:attrName>style.visibility</p:attrName>
                                        </p:attrNameLst>
                                      </p:cBhvr>
                                      <p:to>
                                        <p:strVal val="visible"/>
                                      </p:to>
                                    </p:set>
                                    <p:anim calcmode="lin" valueType="num">
                                      <p:cBhvr>
                                        <p:cTn id="13" dur="500" fill="hold"/>
                                        <p:tgtEl>
                                          <p:spTgt spid="55">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55">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55">
                                            <p:txEl>
                                              <p:pRg st="2" end="2"/>
                                            </p:txEl>
                                          </p:spTgt>
                                        </p:tgtEl>
                                        <p:attrNameLst>
                                          <p:attrName>style.visibility</p:attrName>
                                        </p:attrNameLst>
                                      </p:cBhvr>
                                      <p:to>
                                        <p:strVal val="visible"/>
                                      </p:to>
                                    </p:set>
                                    <p:anim calcmode="lin" valueType="num">
                                      <p:cBhvr>
                                        <p:cTn id="19" dur="500" fill="hold"/>
                                        <p:tgtEl>
                                          <p:spTgt spid="5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55">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55">
                                            <p:txEl>
                                              <p:pRg st="3" end="3"/>
                                            </p:txEl>
                                          </p:spTgt>
                                        </p:tgtEl>
                                        <p:attrNameLst>
                                          <p:attrName>style.visibility</p:attrName>
                                        </p:attrNameLst>
                                      </p:cBhvr>
                                      <p:to>
                                        <p:strVal val="visible"/>
                                      </p:to>
                                    </p:set>
                                    <p:anim calcmode="lin" valueType="num">
                                      <p:cBhvr>
                                        <p:cTn id="25" dur="500" fill="hold"/>
                                        <p:tgtEl>
                                          <p:spTgt spid="55">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55">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55">
                                            <p:txEl>
                                              <p:pRg st="4" end="4"/>
                                            </p:txEl>
                                          </p:spTgt>
                                        </p:tgtEl>
                                        <p:attrNameLst>
                                          <p:attrName>style.visibility</p:attrName>
                                        </p:attrNameLst>
                                      </p:cBhvr>
                                      <p:to>
                                        <p:strVal val="visible"/>
                                      </p:to>
                                    </p:set>
                                    <p:anim calcmode="lin" valueType="num">
                                      <p:cBhvr>
                                        <p:cTn id="31" dur="500" fill="hold"/>
                                        <p:tgtEl>
                                          <p:spTgt spid="55">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55">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55">
                                            <p:txEl>
                                              <p:pRg st="5" end="5"/>
                                            </p:txEl>
                                          </p:spTgt>
                                        </p:tgtEl>
                                        <p:attrNameLst>
                                          <p:attrName>style.visibility</p:attrName>
                                        </p:attrNameLst>
                                      </p:cBhvr>
                                      <p:to>
                                        <p:strVal val="visible"/>
                                      </p:to>
                                    </p:set>
                                    <p:anim calcmode="lin" valueType="num">
                                      <p:cBhvr>
                                        <p:cTn id="37" dur="500" fill="hold"/>
                                        <p:tgtEl>
                                          <p:spTgt spid="55">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55">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55">
                                            <p:txEl>
                                              <p:pRg st="6" end="6"/>
                                            </p:txEl>
                                          </p:spTgt>
                                        </p:tgtEl>
                                        <p:attrNameLst>
                                          <p:attrName>style.visibility</p:attrName>
                                        </p:attrNameLst>
                                      </p:cBhvr>
                                      <p:to>
                                        <p:strVal val="visible"/>
                                      </p:to>
                                    </p:set>
                                    <p:anim calcmode="lin" valueType="num">
                                      <p:cBhvr>
                                        <p:cTn id="43" dur="500" fill="hold"/>
                                        <p:tgtEl>
                                          <p:spTgt spid="55">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55">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55">
                                            <p:txEl>
                                              <p:pRg st="7" end="7"/>
                                            </p:txEl>
                                          </p:spTgt>
                                        </p:tgtEl>
                                        <p:attrNameLst>
                                          <p:attrName>style.visibility</p:attrName>
                                        </p:attrNameLst>
                                      </p:cBhvr>
                                      <p:to>
                                        <p:strVal val="visible"/>
                                      </p:to>
                                    </p:set>
                                    <p:anim calcmode="lin" valueType="num">
                                      <p:cBhvr>
                                        <p:cTn id="49" dur="500" fill="hold"/>
                                        <p:tgtEl>
                                          <p:spTgt spid="55">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55">
                                            <p:txEl>
                                              <p:pRg st="7" end="7"/>
                                            </p:txEl>
                                          </p:spTgt>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grpId="0" nodeType="clickEffect">
                                  <p:stCondLst>
                                    <p:cond delay="0"/>
                                  </p:stCondLst>
                                  <p:childTnLst>
                                    <p:set>
                                      <p:cBhvr>
                                        <p:cTn id="54" dur="1" fill="hold">
                                          <p:stCondLst>
                                            <p:cond delay="0"/>
                                          </p:stCondLst>
                                        </p:cTn>
                                        <p:tgtEl>
                                          <p:spTgt spid="55">
                                            <p:txEl>
                                              <p:pRg st="8" end="8"/>
                                            </p:txEl>
                                          </p:spTgt>
                                        </p:tgtEl>
                                        <p:attrNameLst>
                                          <p:attrName>style.visibility</p:attrName>
                                        </p:attrNameLst>
                                      </p:cBhvr>
                                      <p:to>
                                        <p:strVal val="visible"/>
                                      </p:to>
                                    </p:set>
                                    <p:anim calcmode="lin" valueType="num">
                                      <p:cBhvr>
                                        <p:cTn id="55" dur="500" fill="hold"/>
                                        <p:tgtEl>
                                          <p:spTgt spid="55">
                                            <p:txEl>
                                              <p:pRg st="8" end="8"/>
                                            </p:txEl>
                                          </p:spTgt>
                                        </p:tgtEl>
                                        <p:attrNameLst>
                                          <p:attrName>ppt_w</p:attrName>
                                        </p:attrNameLst>
                                      </p:cBhvr>
                                      <p:tavLst>
                                        <p:tav tm="0">
                                          <p:val>
                                            <p:fltVal val="0"/>
                                          </p:val>
                                        </p:tav>
                                        <p:tav tm="100000">
                                          <p:val>
                                            <p:strVal val="#ppt_w"/>
                                          </p:val>
                                        </p:tav>
                                      </p:tavLst>
                                    </p:anim>
                                    <p:anim calcmode="lin" valueType="num">
                                      <p:cBhvr>
                                        <p:cTn id="56" dur="500" fill="hold"/>
                                        <p:tgtEl>
                                          <p:spTgt spid="55">
                                            <p:txEl>
                                              <p:pRg st="8" end="8"/>
                                            </p:txEl>
                                          </p:spTgt>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nodeType="clickEffect">
                                  <p:stCondLst>
                                    <p:cond delay="0"/>
                                  </p:stCondLst>
                                  <p:childTnLst>
                                    <p:set>
                                      <p:cBhvr>
                                        <p:cTn id="60" dur="1" fill="hold">
                                          <p:stCondLst>
                                            <p:cond delay="0"/>
                                          </p:stCondLst>
                                        </p:cTn>
                                        <p:tgtEl>
                                          <p:spTgt spid="56"/>
                                        </p:tgtEl>
                                        <p:attrNameLst>
                                          <p:attrName>style.visibility</p:attrName>
                                        </p:attrNameLst>
                                      </p:cBhvr>
                                      <p:to>
                                        <p:strVal val="visible"/>
                                      </p:to>
                                    </p:set>
                                    <p:anim calcmode="lin" valueType="num">
                                      <p:cBhvr>
                                        <p:cTn id="61" dur="500" fill="hold"/>
                                        <p:tgtEl>
                                          <p:spTgt spid="56"/>
                                        </p:tgtEl>
                                        <p:attrNameLst>
                                          <p:attrName>ppt_w</p:attrName>
                                        </p:attrNameLst>
                                      </p:cBhvr>
                                      <p:tavLst>
                                        <p:tav tm="0">
                                          <p:val>
                                            <p:fltVal val="0"/>
                                          </p:val>
                                        </p:tav>
                                        <p:tav tm="100000">
                                          <p:val>
                                            <p:strVal val="#ppt_w"/>
                                          </p:val>
                                        </p:tav>
                                      </p:tavLst>
                                    </p:anim>
                                    <p:anim calcmode="lin" valueType="num">
                                      <p:cBhvr>
                                        <p:cTn id="62" dur="500" fill="hold"/>
                                        <p:tgtEl>
                                          <p:spTgt spid="5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ldLvl="2"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rPr>
              <a:t>快速排序算法性能分析</a:t>
            </a:r>
            <a:endParaRPr lang="zh-CN" altLang="en-US" sz="2800" b="1" dirty="0">
              <a:solidFill>
                <a:schemeClr val="tx1">
                  <a:lumMod val="50000"/>
                </a:schemeClr>
              </a:solidFill>
            </a:endParaRPr>
          </a:p>
        </p:txBody>
      </p:sp>
      <p:sp>
        <p:nvSpPr>
          <p:cNvPr id="5" name="灯片编号占位符 4"/>
          <p:cNvSpPr>
            <a:spLocks noGrp="1"/>
          </p:cNvSpPr>
          <p:nvPr>
            <p:ph type="sldNum" sz="quarter" idx="12"/>
          </p:nvPr>
        </p:nvSpPr>
        <p:spPr>
          <a:xfrm>
            <a:off x="8593667" y="6485187"/>
            <a:ext cx="2743200" cy="337130"/>
          </a:xfrm>
        </p:spPr>
        <p:txBody>
          <a:bodyPr/>
          <a:lstStyle/>
          <a:p>
            <a:fld id="{5936A40C-E0C0-4BB8-81B1-5E7F83E9E5D2}" type="slidenum">
              <a:rPr lang="zh-CN" altLang="en-US" smtClean="0"/>
            </a:fld>
            <a:endParaRPr lang="zh-CN" altLang="en-US"/>
          </a:p>
        </p:txBody>
      </p:sp>
      <p:sp>
        <p:nvSpPr>
          <p:cNvPr id="12" name="Rectangle 8"/>
          <p:cNvSpPr>
            <a:spLocks noChangeArrowheads="1"/>
          </p:cNvSpPr>
          <p:nvPr/>
        </p:nvSpPr>
        <p:spPr bwMode="auto">
          <a:xfrm>
            <a:off x="517839" y="915660"/>
            <a:ext cx="6208664" cy="2162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1"/>
              </a:buBlip>
              <a:defRPr kumimoji="1" sz="2400" b="1">
                <a:solidFill>
                  <a:schemeClr val="tx1"/>
                </a:solidFill>
                <a:latin typeface="宋体" panose="02010600030101010101" pitchFamily="2" charset="-122"/>
                <a:ea typeface="宋体" panose="02010600030101010101" pitchFamily="2" charset="-122"/>
              </a:defRPr>
            </a:lvl1pPr>
            <a:lvl2pPr marL="742950" indent="-285750" eaLnBrk="0" hangingPunct="0">
              <a:spcBef>
                <a:spcPct val="20000"/>
              </a:spcBef>
              <a:buBlip>
                <a:blip r:embed="rId1"/>
              </a:buBlip>
              <a:defRPr kumimoji="1" sz="2400" b="1">
                <a:solidFill>
                  <a:schemeClr val="tx1"/>
                </a:solidFill>
                <a:latin typeface="宋体" panose="02010600030101010101" pitchFamily="2" charset="-122"/>
                <a:ea typeface="宋体" panose="02010600030101010101" pitchFamily="2" charset="-122"/>
              </a:defRPr>
            </a:lvl2pPr>
            <a:lvl3pPr marL="1143000" indent="-228600" eaLnBrk="0" hangingPunct="0">
              <a:spcBef>
                <a:spcPct val="20000"/>
              </a:spcBef>
              <a:buBlip>
                <a:blip r:embed="rId1"/>
              </a:buBlip>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Blip>
                <a:blip r:embed="rId1"/>
              </a:buBlip>
              <a:defRPr sz="2000">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Blip>
                <a:blip r:embed="rId1"/>
              </a:buBlip>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Blip>
                <a:blip r:embed="rId1"/>
              </a:buBlip>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Blip>
                <a:blip r:embed="rId1"/>
              </a:buBlip>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Blip>
                <a:blip r:embed="rId1"/>
              </a:buBlip>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Blip>
                <a:blip r:embed="rId1"/>
              </a:buBlip>
              <a:defRPr sz="2000">
                <a:solidFill>
                  <a:schemeClr val="tx1"/>
                </a:solidFill>
                <a:latin typeface="Garamond" panose="02020404030301010803" pitchFamily="18" charset="0"/>
                <a:ea typeface="宋体" panose="02010600030101010101" pitchFamily="2" charset="-122"/>
              </a:defRPr>
            </a:lvl9pPr>
          </a:lstStyle>
          <a:p>
            <a:pPr marL="179705">
              <a:lnSpc>
                <a:spcPct val="110000"/>
              </a:lnSpc>
              <a:spcBef>
                <a:spcPct val="0"/>
              </a:spcBef>
              <a:buFont typeface="Arial" panose="020B0604020202020204" pitchFamily="34" charset="0"/>
              <a:buChar char="•"/>
            </a:pPr>
            <a:endParaRPr lang="zh-CN" altLang="en-US" sz="2000" b="0" dirty="0">
              <a:effectLst/>
            </a:endParaRPr>
          </a:p>
        </p:txBody>
      </p:sp>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10" name="Rectangle 3"/>
          <p:cNvSpPr>
            <a:spLocks noChangeArrowheads="1"/>
          </p:cNvSpPr>
          <p:nvPr/>
        </p:nvSpPr>
        <p:spPr bwMode="auto">
          <a:xfrm>
            <a:off x="517839" y="895707"/>
            <a:ext cx="11087706" cy="3845892"/>
          </a:xfrm>
          <a:prstGeom prst="rect">
            <a:avLst/>
          </a:prstGeom>
          <a:noFill/>
          <a:ln w="57150">
            <a:solidFill>
              <a:schemeClr val="bg1">
                <a:lumMod val="8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nSpc>
                <a:spcPct val="120000"/>
              </a:lnSpc>
              <a:spcBef>
                <a:spcPct val="0"/>
              </a:spcBef>
              <a:buClr>
                <a:srgbClr val="000000"/>
              </a:buClr>
              <a:buFont typeface="Arial" panose="020B0604020202020204" pitchFamily="34" charset="0"/>
              <a:buChar char="•"/>
            </a:pPr>
            <a:r>
              <a:rPr lang="zh-CN" altLang="zh-CN" sz="2000" b="0" dirty="0">
                <a:solidFill>
                  <a:srgbClr val="000000"/>
                </a:solidFill>
                <a:latin typeface="Times New Roman" panose="02020603050405020304" pitchFamily="18" charset="0"/>
                <a:cs typeface="Times New Roman" panose="02020603050405020304" pitchFamily="18" charset="0"/>
              </a:rPr>
              <a:t>快速排序平均时间复杂度为</a:t>
            </a:r>
            <a:r>
              <a:rPr lang="zh-CN" altLang="zh-CN" sz="2000" dirty="0">
                <a:solidFill>
                  <a:srgbClr val="000000"/>
                </a:solidFill>
                <a:latin typeface="Times New Roman" panose="02020603050405020304" pitchFamily="18" charset="0"/>
                <a:cs typeface="Times New Roman" panose="02020603050405020304" pitchFamily="18" charset="0"/>
              </a:rPr>
              <a:t>O(</a:t>
            </a:r>
            <a:r>
              <a:rPr lang="zh-CN" altLang="zh-CN" sz="2000" i="1" dirty="0">
                <a:solidFill>
                  <a:srgbClr val="000000"/>
                </a:solidFill>
                <a:latin typeface="Times New Roman" panose="02020603050405020304" pitchFamily="18" charset="0"/>
                <a:cs typeface="Times New Roman" panose="02020603050405020304" pitchFamily="18" charset="0"/>
              </a:rPr>
              <a:t>nlog</a:t>
            </a:r>
            <a:r>
              <a:rPr lang="zh-CN" altLang="zh-CN" sz="2000" baseline="-25000" dirty="0">
                <a:solidFill>
                  <a:srgbClr val="000000"/>
                </a:solidFill>
                <a:latin typeface="Times New Roman" panose="02020603050405020304" pitchFamily="18" charset="0"/>
                <a:cs typeface="Times New Roman" panose="02020603050405020304" pitchFamily="18" charset="0"/>
              </a:rPr>
              <a:t>2</a:t>
            </a:r>
            <a:r>
              <a:rPr lang="zh-CN" altLang="zh-CN" sz="2000" i="1" dirty="0">
                <a:solidFill>
                  <a:srgbClr val="000000"/>
                </a:solidFill>
                <a:latin typeface="Times New Roman" panose="02020603050405020304" pitchFamily="18" charset="0"/>
                <a:cs typeface="Times New Roman" panose="02020603050405020304" pitchFamily="18" charset="0"/>
              </a:rPr>
              <a:t>n</a:t>
            </a:r>
            <a:r>
              <a:rPr lang="zh-CN" altLang="zh-CN" sz="2000" dirty="0">
                <a:solidFill>
                  <a:srgbClr val="000000"/>
                </a:solidFill>
                <a:latin typeface="Times New Roman" panose="02020603050405020304" pitchFamily="18" charset="0"/>
                <a:cs typeface="Times New Roman" panose="02020603050405020304" pitchFamily="18" charset="0"/>
              </a:rPr>
              <a:t>)</a:t>
            </a:r>
            <a:endParaRPr lang="zh-CN" altLang="zh-CN" sz="2000" b="0" dirty="0">
              <a:solidFill>
                <a:srgbClr val="000000"/>
              </a:solidFill>
              <a:latin typeface="Times New Roman" panose="02020603050405020304" pitchFamily="18" charset="0"/>
              <a:cs typeface="Times New Roman" panose="02020603050405020304" pitchFamily="18" charset="0"/>
            </a:endParaRPr>
          </a:p>
          <a:p>
            <a:pPr>
              <a:lnSpc>
                <a:spcPct val="120000"/>
              </a:lnSpc>
              <a:spcBef>
                <a:spcPct val="0"/>
              </a:spcBef>
              <a:buClr>
                <a:srgbClr val="000000"/>
              </a:buClr>
              <a:buFont typeface="Arial" panose="020B0604020202020204" pitchFamily="34" charset="0"/>
              <a:buChar char="•"/>
            </a:pPr>
            <a:r>
              <a:rPr lang="en-US" altLang="zh-CN" sz="2000" b="0" dirty="0">
                <a:solidFill>
                  <a:srgbClr val="000000"/>
                </a:solidFill>
                <a:latin typeface="Times New Roman" panose="02020603050405020304" pitchFamily="18" charset="0"/>
                <a:cs typeface="Times New Roman" panose="02020603050405020304" pitchFamily="18" charset="0"/>
              </a:rPr>
              <a:t> </a:t>
            </a:r>
            <a:r>
              <a:rPr lang="zh-CN" altLang="en-US" sz="2000" b="0" dirty="0">
                <a:solidFill>
                  <a:srgbClr val="000000"/>
                </a:solidFill>
                <a:latin typeface="Times New Roman" panose="02020603050405020304" pitchFamily="18" charset="0"/>
                <a:cs typeface="Times New Roman" panose="02020603050405020304" pitchFamily="18" charset="0"/>
              </a:rPr>
              <a:t>原始数据有序的情况</a:t>
            </a:r>
            <a:r>
              <a:rPr lang="zh-CN" altLang="zh-CN" sz="2000" b="0" dirty="0">
                <a:solidFill>
                  <a:srgbClr val="000000"/>
                </a:solidFill>
                <a:latin typeface="Times New Roman" panose="02020603050405020304" pitchFamily="18" charset="0"/>
                <a:cs typeface="Times New Roman" panose="02020603050405020304" pitchFamily="18" charset="0"/>
              </a:rPr>
              <a:t>下</a:t>
            </a:r>
            <a:r>
              <a:rPr lang="zh-CN" altLang="en-US" sz="2000" b="0" dirty="0">
                <a:solidFill>
                  <a:srgbClr val="000000"/>
                </a:solidFill>
                <a:latin typeface="Times New Roman" panose="02020603050405020304" pitchFamily="18" charset="0"/>
                <a:cs typeface="Times New Roman" panose="02020603050405020304" pitchFamily="18" charset="0"/>
              </a:rPr>
              <a:t>，</a:t>
            </a:r>
            <a:r>
              <a:rPr lang="zh-CN" altLang="zh-CN" sz="2000" b="0" dirty="0">
                <a:solidFill>
                  <a:srgbClr val="000000"/>
                </a:solidFill>
                <a:latin typeface="Times New Roman" panose="02020603050405020304" pitchFamily="18" charset="0"/>
                <a:cs typeface="Times New Roman" panose="02020603050405020304" pitchFamily="18" charset="0"/>
              </a:rPr>
              <a:t>快速排序所需的比较次数反而最</a:t>
            </a:r>
            <a:r>
              <a:rPr lang="zh-CN" altLang="en-US" sz="2000" b="0" dirty="0">
                <a:solidFill>
                  <a:srgbClr val="000000"/>
                </a:solidFill>
                <a:latin typeface="Times New Roman" panose="02020603050405020304" pitchFamily="18" charset="0"/>
                <a:cs typeface="Times New Roman" panose="02020603050405020304" pitchFamily="18" charset="0"/>
              </a:rPr>
              <a:t>大，</a:t>
            </a:r>
            <a:r>
              <a:rPr lang="zh-CN" altLang="zh-CN" sz="2000" b="0" dirty="0">
                <a:solidFill>
                  <a:srgbClr val="000000"/>
                </a:solidFill>
                <a:latin typeface="Times New Roman" panose="02020603050405020304" pitchFamily="18" charset="0"/>
                <a:cs typeface="Times New Roman" panose="02020603050405020304" pitchFamily="18" charset="0"/>
              </a:rPr>
              <a:t>时间复杂度为</a:t>
            </a:r>
            <a:r>
              <a:rPr lang="zh-CN" altLang="zh-CN" sz="2000" dirty="0">
                <a:solidFill>
                  <a:srgbClr val="000000"/>
                </a:solidFill>
                <a:latin typeface="Times New Roman" panose="02020603050405020304" pitchFamily="18" charset="0"/>
                <a:cs typeface="Times New Roman" panose="02020603050405020304" pitchFamily="18" charset="0"/>
              </a:rPr>
              <a:t>O(</a:t>
            </a:r>
            <a:r>
              <a:rPr lang="zh-CN" altLang="zh-CN" sz="2000" i="1" dirty="0">
                <a:solidFill>
                  <a:srgbClr val="000000"/>
                </a:solidFill>
                <a:latin typeface="Times New Roman" panose="02020603050405020304" pitchFamily="18" charset="0"/>
                <a:cs typeface="Times New Roman" panose="02020603050405020304" pitchFamily="18" charset="0"/>
              </a:rPr>
              <a:t>n</a:t>
            </a:r>
            <a:r>
              <a:rPr lang="zh-CN" altLang="zh-CN" sz="2000" baseline="30000" dirty="0">
                <a:solidFill>
                  <a:srgbClr val="000000"/>
                </a:solidFill>
                <a:latin typeface="Times New Roman" panose="02020603050405020304" pitchFamily="18" charset="0"/>
                <a:cs typeface="Times New Roman" panose="02020603050405020304" pitchFamily="18" charset="0"/>
              </a:rPr>
              <a:t>2</a:t>
            </a:r>
            <a:r>
              <a:rPr lang="zh-CN" altLang="zh-CN" sz="2000" dirty="0">
                <a:solidFill>
                  <a:srgbClr val="000000"/>
                </a:solidFill>
                <a:latin typeface="Times New Roman" panose="02020603050405020304" pitchFamily="18" charset="0"/>
                <a:cs typeface="Times New Roman" panose="02020603050405020304" pitchFamily="18" charset="0"/>
              </a:rPr>
              <a:t>)</a:t>
            </a:r>
            <a:endParaRPr lang="zh-CN" altLang="zh-CN" sz="2000" b="0" dirty="0">
              <a:solidFill>
                <a:srgbClr val="000000"/>
              </a:solidFill>
              <a:latin typeface="Times New Roman" panose="02020603050405020304" pitchFamily="18" charset="0"/>
              <a:cs typeface="Times New Roman" panose="02020603050405020304" pitchFamily="18" charset="0"/>
            </a:endParaRPr>
          </a:p>
          <a:p>
            <a:pPr>
              <a:lnSpc>
                <a:spcPct val="120000"/>
              </a:lnSpc>
              <a:spcBef>
                <a:spcPct val="0"/>
              </a:spcBef>
              <a:buClr>
                <a:srgbClr val="000000"/>
              </a:buClr>
              <a:buFont typeface="Arial" panose="020B0604020202020204" pitchFamily="34" charset="0"/>
              <a:buChar char="•"/>
            </a:pPr>
            <a:r>
              <a:rPr lang="zh-CN" altLang="zh-CN" sz="2000" b="0" dirty="0">
                <a:solidFill>
                  <a:srgbClr val="000000"/>
                </a:solidFill>
                <a:latin typeface="Times New Roman" panose="02020603050405020304" pitchFamily="18" charset="0"/>
                <a:cs typeface="Times New Roman" panose="02020603050405020304" pitchFamily="18" charset="0"/>
              </a:rPr>
              <a:t>快速排序需要一个栈空间来实现递归</a:t>
            </a:r>
            <a:endParaRPr lang="zh-CN" altLang="en-US" sz="2000" b="0" dirty="0">
              <a:solidFill>
                <a:srgbClr val="000000"/>
              </a:solidFill>
              <a:latin typeface="Times New Roman" panose="02020603050405020304" pitchFamily="18" charset="0"/>
              <a:cs typeface="Times New Roman" panose="02020603050405020304" pitchFamily="18" charset="0"/>
            </a:endParaRPr>
          </a:p>
          <a:p>
            <a:pPr lvl="1">
              <a:lnSpc>
                <a:spcPct val="120000"/>
              </a:lnSpc>
              <a:spcBef>
                <a:spcPct val="0"/>
              </a:spcBef>
              <a:buClr>
                <a:srgbClr val="000000"/>
              </a:buClr>
              <a:buFont typeface="Arial" panose="020B0604020202020204" pitchFamily="34" charset="0"/>
              <a:buChar char="•"/>
            </a:pPr>
            <a:r>
              <a:rPr lang="zh-CN" altLang="en-US" sz="2000" b="0" dirty="0">
                <a:solidFill>
                  <a:srgbClr val="000000"/>
                </a:solidFill>
                <a:latin typeface="Times New Roman" panose="02020603050405020304" pitchFamily="18" charset="0"/>
                <a:cs typeface="Times New Roman" panose="02020603050405020304" pitchFamily="18" charset="0"/>
              </a:rPr>
              <a:t>平均情况空间复杂度</a:t>
            </a:r>
            <a:r>
              <a:rPr lang="zh-CN" altLang="zh-CN" sz="2000" b="0" dirty="0">
                <a:solidFill>
                  <a:srgbClr val="000000"/>
                </a:solidFill>
                <a:latin typeface="Times New Roman" panose="02020603050405020304" pitchFamily="18" charset="0"/>
                <a:cs typeface="Times New Roman" panose="02020603050405020304" pitchFamily="18" charset="0"/>
              </a:rPr>
              <a:t>为</a:t>
            </a:r>
            <a:r>
              <a:rPr lang="zh-CN" altLang="zh-CN" sz="2000" dirty="0">
                <a:solidFill>
                  <a:srgbClr val="000000"/>
                </a:solidFill>
                <a:latin typeface="Times New Roman" panose="02020603050405020304" pitchFamily="18" charset="0"/>
                <a:cs typeface="Times New Roman" panose="02020603050405020304" pitchFamily="18" charset="0"/>
              </a:rPr>
              <a:t>O(</a:t>
            </a:r>
            <a:r>
              <a:rPr lang="zh-CN" altLang="zh-CN" sz="2000" i="1" dirty="0">
                <a:solidFill>
                  <a:srgbClr val="000000"/>
                </a:solidFill>
                <a:latin typeface="Times New Roman" panose="02020603050405020304" pitchFamily="18" charset="0"/>
                <a:cs typeface="Times New Roman" panose="02020603050405020304" pitchFamily="18" charset="0"/>
              </a:rPr>
              <a:t>log</a:t>
            </a:r>
            <a:r>
              <a:rPr lang="zh-CN" altLang="zh-CN" sz="2000" baseline="-25000" dirty="0">
                <a:solidFill>
                  <a:srgbClr val="000000"/>
                </a:solidFill>
                <a:latin typeface="Times New Roman" panose="02020603050405020304" pitchFamily="18" charset="0"/>
                <a:cs typeface="Times New Roman" panose="02020603050405020304" pitchFamily="18" charset="0"/>
              </a:rPr>
              <a:t>2</a:t>
            </a:r>
            <a:r>
              <a:rPr lang="zh-CN" altLang="zh-CN" sz="2000" i="1" dirty="0">
                <a:solidFill>
                  <a:srgbClr val="000000"/>
                </a:solidFill>
                <a:latin typeface="Times New Roman" panose="02020603050405020304" pitchFamily="18" charset="0"/>
                <a:cs typeface="Times New Roman" panose="02020603050405020304" pitchFamily="18" charset="0"/>
              </a:rPr>
              <a:t>n</a:t>
            </a:r>
            <a:r>
              <a:rPr lang="zh-CN" altLang="zh-CN" sz="2000" dirty="0">
                <a:solidFill>
                  <a:srgbClr val="000000"/>
                </a:solidFill>
                <a:latin typeface="Times New Roman" panose="02020603050405020304" pitchFamily="18" charset="0"/>
                <a:cs typeface="Times New Roman" panose="02020603050405020304" pitchFamily="18" charset="0"/>
              </a:rPr>
              <a:t>)</a:t>
            </a:r>
            <a:endParaRPr lang="en-US" altLang="zh-CN" sz="2000" dirty="0">
              <a:solidFill>
                <a:srgbClr val="000000"/>
              </a:solidFill>
              <a:latin typeface="Times New Roman" panose="02020603050405020304" pitchFamily="18" charset="0"/>
              <a:cs typeface="Times New Roman" panose="02020603050405020304" pitchFamily="18" charset="0"/>
            </a:endParaRPr>
          </a:p>
          <a:p>
            <a:pPr lvl="1">
              <a:lnSpc>
                <a:spcPct val="120000"/>
              </a:lnSpc>
              <a:spcBef>
                <a:spcPct val="0"/>
              </a:spcBef>
              <a:buClr>
                <a:srgbClr val="000000"/>
              </a:buClr>
              <a:buFont typeface="Arial" panose="020B0604020202020204" pitchFamily="34" charset="0"/>
              <a:buChar char="•"/>
            </a:pPr>
            <a:r>
              <a:rPr lang="zh-CN" altLang="zh-CN" sz="2000" b="0" dirty="0">
                <a:solidFill>
                  <a:srgbClr val="000000"/>
                </a:solidFill>
                <a:latin typeface="Times New Roman" panose="02020603050405020304" pitchFamily="18" charset="0"/>
                <a:cs typeface="Times New Roman" panose="02020603050405020304" pitchFamily="18" charset="0"/>
              </a:rPr>
              <a:t>最坏情况递归深度为n，所需栈空间为</a:t>
            </a:r>
            <a:r>
              <a:rPr lang="zh-CN" altLang="zh-CN" sz="2000" dirty="0">
                <a:solidFill>
                  <a:srgbClr val="000000"/>
                </a:solidFill>
                <a:latin typeface="Times New Roman" panose="02020603050405020304" pitchFamily="18" charset="0"/>
                <a:cs typeface="Times New Roman" panose="02020603050405020304" pitchFamily="18" charset="0"/>
              </a:rPr>
              <a:t>O(</a:t>
            </a:r>
            <a:r>
              <a:rPr lang="zh-CN" altLang="zh-CN" sz="2000" i="1" dirty="0">
                <a:solidFill>
                  <a:srgbClr val="000000"/>
                </a:solidFill>
                <a:latin typeface="Times New Roman" panose="02020603050405020304" pitchFamily="18" charset="0"/>
                <a:cs typeface="Times New Roman" panose="02020603050405020304" pitchFamily="18" charset="0"/>
              </a:rPr>
              <a:t>n</a:t>
            </a:r>
            <a:r>
              <a:rPr lang="zh-CN" altLang="zh-CN" sz="2000" dirty="0">
                <a:solidFill>
                  <a:srgbClr val="000000"/>
                </a:solidFill>
                <a:latin typeface="Times New Roman" panose="02020603050405020304" pitchFamily="18" charset="0"/>
                <a:cs typeface="Times New Roman" panose="02020603050405020304" pitchFamily="18" charset="0"/>
              </a:rPr>
              <a:t>)</a:t>
            </a:r>
            <a:endParaRPr lang="zh-CN" altLang="zh-CN" sz="2000" dirty="0">
              <a:solidFill>
                <a:srgbClr val="000000"/>
              </a:solidFill>
              <a:latin typeface="Times New Roman" panose="02020603050405020304" pitchFamily="18" charset="0"/>
              <a:cs typeface="Times New Roman" panose="02020603050405020304" pitchFamily="18" charset="0"/>
            </a:endParaRPr>
          </a:p>
          <a:p>
            <a:pPr>
              <a:lnSpc>
                <a:spcPct val="120000"/>
              </a:lnSpc>
              <a:spcBef>
                <a:spcPct val="0"/>
              </a:spcBef>
              <a:buClr>
                <a:srgbClr val="000000"/>
              </a:buClr>
              <a:buFont typeface="Arial" panose="020B0604020202020204" pitchFamily="34" charset="0"/>
              <a:buChar char="•"/>
            </a:pPr>
            <a:r>
              <a:rPr lang="zh-CN" altLang="zh-CN" sz="2000" dirty="0">
                <a:ln>
                  <a:solidFill>
                    <a:srgbClr val="2679D9"/>
                  </a:solidFill>
                </a:ln>
                <a:solidFill>
                  <a:srgbClr val="2679D9"/>
                </a:solidFill>
                <a:cs typeface="Times New Roman" panose="02020603050405020304" pitchFamily="18" charset="0"/>
              </a:rPr>
              <a:t>快速排序法不稳定</a:t>
            </a:r>
            <a:endParaRPr lang="zh-CN" altLang="en-US" sz="2000" dirty="0">
              <a:ln>
                <a:solidFill>
                  <a:srgbClr val="2679D9"/>
                </a:solidFill>
              </a:ln>
              <a:solidFill>
                <a:srgbClr val="2679D9"/>
              </a:solidFill>
              <a:cs typeface="Times New Roman" panose="02020603050405020304" pitchFamily="18" charset="0"/>
            </a:endParaRPr>
          </a:p>
          <a:p>
            <a:pPr lvl="1">
              <a:buClr>
                <a:srgbClr val="000000"/>
              </a:buClr>
              <a:buFont typeface="Arial" panose="020B0604020202020204" pitchFamily="34" charset="0"/>
              <a:buChar char="•"/>
            </a:pPr>
            <a:r>
              <a:rPr kumimoji="1" lang="zh-CN" altLang="en-US" sz="2000" b="0" dirty="0">
                <a:solidFill>
                  <a:srgbClr val="000000"/>
                </a:solidFill>
                <a:latin typeface="Times New Roman" panose="02020603050405020304" pitchFamily="18" charset="0"/>
                <a:cs typeface="Times New Roman" panose="02020603050405020304" pitchFamily="18" charset="0"/>
              </a:rPr>
              <a:t>初始关键字              </a:t>
            </a:r>
            <a:r>
              <a:rPr kumimoji="1" lang="en-US" altLang="zh-CN" sz="2000" b="0" dirty="0">
                <a:solidFill>
                  <a:srgbClr val="000000"/>
                </a:solidFill>
                <a:latin typeface="Times New Roman" panose="02020603050405020304" pitchFamily="18" charset="0"/>
                <a:cs typeface="Times New Roman" panose="02020603050405020304" pitchFamily="18" charset="0"/>
              </a:rPr>
              <a:t>2     2*   1 </a:t>
            </a:r>
            <a:endParaRPr kumimoji="1" lang="en-US" altLang="zh-CN" sz="2000" b="0" dirty="0">
              <a:solidFill>
                <a:srgbClr val="000000"/>
              </a:solidFill>
              <a:latin typeface="Times New Roman" panose="02020603050405020304" pitchFamily="18" charset="0"/>
              <a:cs typeface="Times New Roman" panose="02020603050405020304" pitchFamily="18" charset="0"/>
            </a:endParaRPr>
          </a:p>
          <a:p>
            <a:pPr lvl="1">
              <a:buClr>
                <a:srgbClr val="000000"/>
              </a:buClr>
              <a:buFont typeface="Arial" panose="020B0604020202020204" pitchFamily="34" charset="0"/>
              <a:buChar char="•"/>
            </a:pPr>
            <a:r>
              <a:rPr kumimoji="1" lang="zh-CN" altLang="en-US" sz="2000" b="0" dirty="0">
                <a:solidFill>
                  <a:srgbClr val="000000"/>
                </a:solidFill>
                <a:latin typeface="Times New Roman" panose="02020603050405020304" pitchFamily="18" charset="0"/>
                <a:cs typeface="Times New Roman" panose="02020603050405020304" pitchFamily="18" charset="0"/>
              </a:rPr>
              <a:t>一趟排序后              </a:t>
            </a:r>
            <a:r>
              <a:rPr kumimoji="1" lang="en-US" altLang="zh-CN" sz="2000" b="0" dirty="0">
                <a:solidFill>
                  <a:srgbClr val="000000"/>
                </a:solidFill>
                <a:latin typeface="Times New Roman" panose="02020603050405020304" pitchFamily="18" charset="0"/>
                <a:cs typeface="Times New Roman" panose="02020603050405020304" pitchFamily="18" charset="0"/>
              </a:rPr>
              <a:t>1     2*   2</a:t>
            </a:r>
            <a:endParaRPr kumimoji="1" lang="en-US" altLang="zh-CN" sz="2000" b="0" dirty="0">
              <a:solidFill>
                <a:srgbClr val="000000"/>
              </a:solidFill>
              <a:latin typeface="Times New Roman" panose="02020603050405020304" pitchFamily="18" charset="0"/>
              <a:cs typeface="Times New Roman" panose="02020603050405020304" pitchFamily="18" charset="0"/>
            </a:endParaRPr>
          </a:p>
          <a:p>
            <a:pPr lvl="1">
              <a:buClr>
                <a:srgbClr val="000000"/>
              </a:buClr>
              <a:buFont typeface="Arial" panose="020B0604020202020204" pitchFamily="34" charset="0"/>
              <a:buChar char="•"/>
            </a:pPr>
            <a:r>
              <a:rPr kumimoji="1" lang="zh-CN" altLang="en-US" sz="2000" b="0" dirty="0">
                <a:solidFill>
                  <a:srgbClr val="000000"/>
                </a:solidFill>
                <a:latin typeface="Times New Roman" panose="02020603050405020304" pitchFamily="18" charset="0"/>
                <a:cs typeface="Times New Roman" panose="02020603050405020304" pitchFamily="18" charset="0"/>
              </a:rPr>
              <a:t>二趟排序后              </a:t>
            </a:r>
            <a:r>
              <a:rPr kumimoji="1" lang="en-US" altLang="zh-CN" sz="2000" b="0" dirty="0">
                <a:solidFill>
                  <a:srgbClr val="000000"/>
                </a:solidFill>
                <a:latin typeface="Times New Roman" panose="02020603050405020304" pitchFamily="18" charset="0"/>
                <a:cs typeface="Times New Roman" panose="02020603050405020304" pitchFamily="18" charset="0"/>
              </a:rPr>
              <a:t>1     2*   2</a:t>
            </a:r>
            <a:endParaRPr kumimoji="1" lang="en-US" altLang="zh-CN" sz="2000" b="0" dirty="0">
              <a:solidFill>
                <a:srgbClr val="000000"/>
              </a:solidFill>
              <a:latin typeface="Times New Roman" panose="02020603050405020304" pitchFamily="18" charset="0"/>
              <a:cs typeface="Times New Roman" panose="02020603050405020304" pitchFamily="18" charset="0"/>
            </a:endParaRPr>
          </a:p>
          <a:p>
            <a:pPr lvl="1">
              <a:buClr>
                <a:srgbClr val="000000"/>
              </a:buClr>
              <a:buFont typeface="Arial" panose="020B0604020202020204" pitchFamily="34" charset="0"/>
              <a:buChar char="•"/>
            </a:pPr>
            <a:r>
              <a:rPr kumimoji="1" lang="en-US" altLang="zh-CN" sz="2000" b="0" dirty="0">
                <a:solidFill>
                  <a:srgbClr val="000000"/>
                </a:solidFill>
                <a:latin typeface="Times New Roman" panose="02020603050405020304" pitchFamily="18" charset="0"/>
                <a:cs typeface="Times New Roman" panose="02020603050405020304" pitchFamily="18" charset="0"/>
              </a:rPr>
              <a:t>   </a:t>
            </a:r>
            <a:r>
              <a:rPr kumimoji="1" lang="zh-CN" altLang="en-US" sz="2000" b="0" dirty="0">
                <a:solidFill>
                  <a:srgbClr val="000000"/>
                </a:solidFill>
                <a:latin typeface="Times New Roman" panose="02020603050405020304" pitchFamily="18" charset="0"/>
                <a:cs typeface="Times New Roman" panose="02020603050405020304" pitchFamily="18" charset="0"/>
              </a:rPr>
              <a:t>排序结果               </a:t>
            </a:r>
            <a:r>
              <a:rPr kumimoji="1" lang="en-US" altLang="zh-CN" sz="2000" b="0" dirty="0">
                <a:solidFill>
                  <a:srgbClr val="000000"/>
                </a:solidFill>
                <a:latin typeface="Times New Roman" panose="02020603050405020304" pitchFamily="18" charset="0"/>
                <a:cs typeface="Times New Roman" panose="02020603050405020304" pitchFamily="18" charset="0"/>
              </a:rPr>
              <a:t>1     2*   2</a:t>
            </a:r>
            <a:endParaRPr lang="zh-CN" altLang="zh-CN" sz="2000" b="0" dirty="0">
              <a:solidFill>
                <a:srgbClr val="000000"/>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456879" y="4792370"/>
            <a:ext cx="11206801" cy="1569660"/>
          </a:xfrm>
          <a:prstGeom prst="rect">
            <a:avLst/>
          </a:prstGeom>
          <a:solidFill>
            <a:schemeClr val="bg1">
              <a:lumMod val="85000"/>
            </a:schemeClr>
          </a:solidFill>
        </p:spPr>
        <p:txBody>
          <a:bodyPr wrap="square">
            <a:spAutoFit/>
          </a:bodyPr>
          <a:lstStyle/>
          <a:p>
            <a:pPr marL="285750" indent="-285750">
              <a:buFont typeface="Arial" panose="020B0604020202020204" pitchFamily="34" charset="0"/>
              <a:buChar char="•"/>
            </a:pPr>
            <a:r>
              <a:rPr lang="zh-CN" altLang="en-US" sz="1600" b="0" i="0" dirty="0">
                <a:solidFill>
                  <a:srgbClr val="4D4D4D"/>
                </a:solidFill>
                <a:effectLst/>
                <a:latin typeface="Times New Roman" panose="02020603050405020304" pitchFamily="18" charset="0"/>
                <a:ea typeface="宋体" panose="02010600030101010101" pitchFamily="2" charset="-122"/>
                <a:cs typeface="Times New Roman" panose="02020603050405020304" pitchFamily="18" charset="0"/>
              </a:rPr>
              <a:t>霍尔 </a:t>
            </a:r>
            <a:r>
              <a:rPr lang="en-US" altLang="zh-CN" sz="1600" b="0" i="0" dirty="0">
                <a:solidFill>
                  <a:srgbClr val="4D4D4D"/>
                </a:solidFill>
                <a:effectLst/>
                <a:latin typeface="Times New Roman" panose="02020603050405020304" pitchFamily="18" charset="0"/>
                <a:ea typeface="宋体" panose="02010600030101010101" pitchFamily="2" charset="-122"/>
                <a:cs typeface="Times New Roman" panose="02020603050405020304" pitchFamily="18" charset="0"/>
              </a:rPr>
              <a:t>(Sir Charles Antony Richard Hoare) </a:t>
            </a:r>
            <a:r>
              <a:rPr lang="zh-CN" altLang="en-US" sz="1600" b="0" i="0" dirty="0">
                <a:solidFill>
                  <a:srgbClr val="4D4D4D"/>
                </a:solidFill>
                <a:effectLst/>
                <a:latin typeface="Times New Roman" panose="02020603050405020304" pitchFamily="18" charset="0"/>
                <a:ea typeface="宋体" panose="02010600030101010101" pitchFamily="2" charset="-122"/>
                <a:cs typeface="Times New Roman" panose="02020603050405020304" pitchFamily="18" charset="0"/>
              </a:rPr>
              <a:t>是英国计算机科学家，是</a:t>
            </a:r>
            <a:r>
              <a:rPr lang="zh-CN" altLang="en-US" sz="1600" b="0" i="0" u="none" strike="noStrike" dirty="0">
                <a:solidFill>
                  <a:schemeClr val="tx1">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快速排序</a:t>
            </a:r>
            <a:r>
              <a:rPr lang="zh-CN" altLang="en-US" sz="1600" b="0" i="0" dirty="0">
                <a:solidFill>
                  <a:schemeClr val="tx1">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算法的发明者</a:t>
            </a:r>
            <a:endParaRPr lang="en-US" altLang="zh-CN" sz="1600" b="0" i="0" dirty="0">
              <a:solidFill>
                <a:schemeClr val="tx1">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sz="1600" b="0" i="0" dirty="0">
                <a:solidFill>
                  <a:srgbClr val="4D4D4D"/>
                </a:solidFill>
                <a:effectLst/>
                <a:latin typeface="Times New Roman" panose="02020603050405020304" pitchFamily="18" charset="0"/>
                <a:ea typeface="宋体" panose="02010600030101010101" pitchFamily="2" charset="-122"/>
                <a:cs typeface="Times New Roman" panose="02020603050405020304" pitchFamily="18" charset="0"/>
              </a:rPr>
              <a:t>1960</a:t>
            </a:r>
            <a:r>
              <a:rPr lang="zh-CN" altLang="en-US" sz="1600" b="0" i="0" dirty="0">
                <a:solidFill>
                  <a:srgbClr val="4D4D4D"/>
                </a:solidFill>
                <a:effectLst/>
                <a:latin typeface="Times New Roman" panose="02020603050405020304" pitchFamily="18" charset="0"/>
                <a:ea typeface="宋体" panose="02010600030101010101" pitchFamily="2" charset="-122"/>
                <a:cs typeface="Times New Roman" panose="02020603050405020304" pitchFamily="18" charset="0"/>
              </a:rPr>
              <a:t>年代，霍尔在参加英国国家物理实验室 </a:t>
            </a:r>
            <a:r>
              <a:rPr lang="en-US" altLang="zh-CN" sz="1600" b="0" i="0" dirty="0">
                <a:solidFill>
                  <a:srgbClr val="4D4D4D"/>
                </a:solidFill>
                <a:effectLst/>
                <a:latin typeface="Times New Roman" panose="02020603050405020304" pitchFamily="18" charset="0"/>
                <a:ea typeface="宋体" panose="02010600030101010101" pitchFamily="2" charset="-122"/>
                <a:cs typeface="Times New Roman" panose="02020603050405020304" pitchFamily="18" charset="0"/>
              </a:rPr>
              <a:t>(National Physical Laboratory) </a:t>
            </a:r>
            <a:r>
              <a:rPr lang="zh-CN" altLang="en-US" sz="1600" b="0" i="0" dirty="0">
                <a:solidFill>
                  <a:srgbClr val="4D4D4D"/>
                </a:solidFill>
                <a:effectLst/>
                <a:latin typeface="Times New Roman" panose="02020603050405020304" pitchFamily="18" charset="0"/>
                <a:ea typeface="宋体" panose="02010600030101010101" pitchFamily="2" charset="-122"/>
                <a:cs typeface="Times New Roman" panose="02020603050405020304" pitchFamily="18" charset="0"/>
              </a:rPr>
              <a:t>一项将俄文自动翻译成英文的计划中，提出了冒泡排序，以及快速排序算法</a:t>
            </a:r>
            <a:endParaRPr lang="en-US" altLang="zh-CN" sz="1600" b="0" i="0" dirty="0">
              <a:solidFill>
                <a:srgbClr val="4D4D4D"/>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600" b="1" i="0" dirty="0">
                <a:ln>
                  <a:solidFill>
                    <a:schemeClr val="tx1">
                      <a:lumMod val="50000"/>
                    </a:schemeClr>
                  </a:solidFill>
                </a:ln>
                <a:solidFill>
                  <a:schemeClr val="tx1">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霍尔</a:t>
            </a:r>
            <a:r>
              <a:rPr lang="en-US" altLang="zh-CN" sz="1600" b="1" dirty="0">
                <a:ln>
                  <a:solidFill>
                    <a:schemeClr val="tx1">
                      <a:lumMod val="50000"/>
                    </a:schemeClr>
                  </a:solidFill>
                </a:ln>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1980</a:t>
            </a:r>
            <a:r>
              <a:rPr lang="zh-CN" altLang="en-US" sz="1600" b="1" dirty="0">
                <a:ln>
                  <a:solidFill>
                    <a:schemeClr val="tx1">
                      <a:lumMod val="50000"/>
                    </a:schemeClr>
                  </a:solidFill>
                </a:ln>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年获图灵奖</a:t>
            </a:r>
            <a:endParaRPr lang="en-US" altLang="zh-CN" sz="1600" b="1" dirty="0">
              <a:ln>
                <a:solidFill>
                  <a:schemeClr val="tx1">
                    <a:lumMod val="50000"/>
                  </a:schemeClr>
                </a:solidFill>
              </a:ln>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600" b="1" i="0" dirty="0">
                <a:ln>
                  <a:solidFill>
                    <a:schemeClr val="tx1">
                      <a:lumMod val="50000"/>
                    </a:schemeClr>
                  </a:solidFill>
                </a:ln>
                <a:solidFill>
                  <a:schemeClr val="tx1">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霍尔被称为“影响算法世界的十位大师之一”</a:t>
            </a:r>
            <a:endParaRPr lang="en-US" altLang="zh-CN" sz="1600" b="1" i="0" dirty="0">
              <a:ln>
                <a:solidFill>
                  <a:schemeClr val="tx1">
                    <a:lumMod val="50000"/>
                  </a:schemeClr>
                </a:solidFill>
              </a:ln>
              <a:solidFill>
                <a:schemeClr val="tx1">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600" b="1" i="0" dirty="0">
                <a:ln>
                  <a:solidFill>
                    <a:schemeClr val="tx1">
                      <a:lumMod val="50000"/>
                    </a:schemeClr>
                  </a:solidFill>
                </a:ln>
                <a:solidFill>
                  <a:schemeClr val="tx1">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快速排序算法被称为“二十世纪十大算法之一”</a:t>
            </a:r>
            <a:endParaRPr lang="zh-CN" altLang="en-US" sz="1600" b="1" dirty="0">
              <a:ln>
                <a:solidFill>
                  <a:schemeClr val="tx1">
                    <a:lumMod val="50000"/>
                  </a:schemeClr>
                </a:solidFill>
              </a:ln>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318" name="Picture 6" descr="快速排序60年"/>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6381" y="1775441"/>
            <a:ext cx="2727325" cy="28376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rPr>
              <a:t>选择排序</a:t>
            </a:r>
            <a:r>
              <a:rPr lang="en-US" altLang="zh-CN" sz="2800" b="1" dirty="0">
                <a:solidFill>
                  <a:srgbClr val="000000"/>
                </a:solidFill>
                <a:latin typeface="+mn-ea"/>
              </a:rPr>
              <a:t>—</a:t>
            </a:r>
            <a:r>
              <a:rPr lang="zh-CN" altLang="en-US" sz="2800" b="1" dirty="0">
                <a:solidFill>
                  <a:schemeClr val="tx1">
                    <a:lumMod val="50000"/>
                  </a:schemeClr>
                </a:solidFill>
              </a:rPr>
              <a:t>简单选择排序</a:t>
            </a:r>
            <a:endParaRPr lang="zh-CN" altLang="en-US" sz="2800" b="1" dirty="0">
              <a:solidFill>
                <a:schemeClr val="tx1">
                  <a:lumMod val="50000"/>
                </a:schemeClr>
              </a:solidFill>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16" name="Rectangle 3"/>
          <p:cNvSpPr txBox="1">
            <a:spLocks noChangeArrowheads="1"/>
          </p:cNvSpPr>
          <p:nvPr/>
        </p:nvSpPr>
        <p:spPr>
          <a:xfrm>
            <a:off x="4559300" y="2886986"/>
            <a:ext cx="76327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spcBef>
                <a:spcPct val="0"/>
              </a:spcBef>
              <a:buFont typeface="Wingdings" panose="05000000000000000000" pitchFamily="2" charset="2"/>
              <a:buChar char="l"/>
              <a:defRPr/>
            </a:pPr>
            <a:endParaRPr lang="zh-CN" altLang="en-US" dirty="0">
              <a:latin typeface="Arial" panose="020B0604020202020204" pitchFamily="34" charset="0"/>
            </a:endParaRPr>
          </a:p>
        </p:txBody>
      </p:sp>
      <p:sp>
        <p:nvSpPr>
          <p:cNvPr id="2" name="矩形 1"/>
          <p:cNvSpPr/>
          <p:nvPr/>
        </p:nvSpPr>
        <p:spPr>
          <a:xfrm>
            <a:off x="597763" y="852411"/>
            <a:ext cx="10996474" cy="4595938"/>
          </a:xfrm>
          <a:prstGeom prst="rect">
            <a:avLst/>
          </a:prstGeom>
        </p:spPr>
        <p:txBody>
          <a:bodyPr wrap="square">
            <a:spAutoFit/>
          </a:bodyPr>
          <a:lstStyle/>
          <a:p>
            <a:pPr>
              <a:lnSpc>
                <a:spcPct val="105000"/>
              </a:lnSpc>
              <a:spcBef>
                <a:spcPct val="0"/>
              </a:spcBef>
            </a:pPr>
            <a:r>
              <a:rPr lang="zh-CN" altLang="en-US" sz="2000" b="1" dirty="0">
                <a:ln>
                  <a:solidFill>
                    <a:srgbClr val="2679D9"/>
                  </a:solidFill>
                </a:ln>
                <a:solidFill>
                  <a:srgbClr val="2679D9"/>
                </a:solidFill>
                <a:latin typeface="宋体" panose="02010600030101010101" pitchFamily="2" charset="-122"/>
                <a:ea typeface="宋体" panose="02010600030101010101" pitchFamily="2" charset="-122"/>
                <a:cs typeface="Times New Roman" panose="02020603050405020304" pitchFamily="18" charset="0"/>
              </a:rPr>
              <a:t>选择排序</a:t>
            </a:r>
            <a:endParaRPr lang="en-US" altLang="zh-CN" sz="2000" b="1" dirty="0">
              <a:ln>
                <a:solidFill>
                  <a:srgbClr val="2679D9"/>
                </a:solidFill>
              </a:ln>
              <a:solidFill>
                <a:srgbClr val="2679D9"/>
              </a:solidFill>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05000"/>
              </a:lnSpc>
              <a:spcBef>
                <a:spcPct val="0"/>
              </a:spcBef>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每次从待排序的记录中选出关键字值最小（或最大）的记录，放在已排序的有序序列中，直到全部排完</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05000"/>
              </a:lnSpc>
              <a:spcBef>
                <a:spcPct val="0"/>
              </a:spcBef>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主要包括简单选择排序、堆排序</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5000"/>
              </a:lnSpc>
              <a:spcBef>
                <a:spcPct val="0"/>
              </a:spcBef>
            </a:pPr>
            <a:r>
              <a:rPr lang="zh-CN" altLang="en-US" sz="2000" b="1" dirty="0">
                <a:ln>
                  <a:solidFill>
                    <a:srgbClr val="2679D9"/>
                  </a:solidFill>
                </a:ln>
                <a:solidFill>
                  <a:srgbClr val="2679D9"/>
                </a:solidFill>
                <a:latin typeface="宋体" panose="02010600030101010101" pitchFamily="2" charset="-122"/>
                <a:ea typeface="宋体" panose="02010600030101010101" pitchFamily="2" charset="-122"/>
                <a:cs typeface="Times New Roman" panose="02020603050405020304" pitchFamily="18" charset="0"/>
              </a:rPr>
              <a:t>简单选择排序</a:t>
            </a:r>
            <a:endParaRPr lang="en-US" altLang="zh-CN" sz="2000" b="1" dirty="0">
              <a:ln>
                <a:solidFill>
                  <a:srgbClr val="2679D9"/>
                </a:solidFill>
              </a:ln>
              <a:solidFill>
                <a:srgbClr val="2679D9"/>
              </a:solidFill>
              <a:latin typeface="宋体" panose="02010600030101010101" pitchFamily="2" charset="-122"/>
              <a:ea typeface="宋体" panose="02010600030101010101" pitchFamily="2" charset="-122"/>
              <a:cs typeface="Times New Roman" panose="02020603050405020304" pitchFamily="18" charset="0"/>
            </a:endParaRPr>
          </a:p>
          <a:p>
            <a:pPr lvl="1">
              <a:lnSpc>
                <a:spcPct val="105000"/>
              </a:lnSpc>
              <a:spcBef>
                <a:spcPct val="0"/>
              </a:spcBef>
            </a:pPr>
            <a:r>
              <a:rPr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step</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通过</a:t>
            </a:r>
            <a:r>
              <a:rPr lang="zh-CN"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次关键字比较，从</a:t>
            </a:r>
            <a:r>
              <a:rPr lang="zh-CN"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个记录中找出关键字最小的记录，将它与第一个记录交换</a:t>
            </a:r>
            <a:r>
              <a:rPr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step</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通过</a:t>
            </a:r>
            <a:r>
              <a:rPr lang="zh-CN"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 </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次比较，从剩余的</a:t>
            </a:r>
            <a:r>
              <a:rPr lang="zh-CN"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个记录中找出关键字次小的记录，与第二个记录交换</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5000"/>
              </a:lnSpc>
              <a:spcBef>
                <a:spcPct val="0"/>
              </a:spcBef>
            </a:pPr>
            <a:r>
              <a:rPr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step</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 </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重复上述操作，进行</a:t>
            </a:r>
            <a:r>
              <a:rPr lang="zh-CN"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趟排序后结束</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5000"/>
              </a:lnSpc>
              <a:spcBef>
                <a:spcPct val="0"/>
              </a:spcBef>
            </a:pPr>
            <a:r>
              <a:rPr lang="zh-CN" altLang="en-US" sz="2000" b="1" dirty="0">
                <a:ln>
                  <a:solidFill>
                    <a:srgbClr val="2679D9"/>
                  </a:solidFill>
                </a:ln>
                <a:solidFill>
                  <a:srgbClr val="2679D9"/>
                </a:solidFill>
                <a:latin typeface="宋体" panose="02010600030101010101" pitchFamily="2" charset="-122"/>
                <a:ea typeface="宋体" panose="02010600030101010101" pitchFamily="2" charset="-122"/>
                <a:cs typeface="Times New Roman" panose="02020603050405020304" pitchFamily="18" charset="0"/>
              </a:rPr>
              <a:t>性能分析</a:t>
            </a:r>
            <a:endParaRPr lang="en-US" altLang="zh-CN" sz="2000" b="1" dirty="0">
              <a:ln>
                <a:solidFill>
                  <a:srgbClr val="2679D9"/>
                </a:solidFill>
              </a:ln>
              <a:solidFill>
                <a:srgbClr val="2679D9"/>
              </a:solidFill>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05000"/>
              </a:lnSpc>
              <a:spcBef>
                <a:spcPct val="0"/>
              </a:spcBef>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无论初态如何，第</a:t>
            </a:r>
            <a:r>
              <a:rPr lang="en-US" altLang="zh-CN" sz="2000" i="1"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趟排序中选择最小关键字的记录，需做</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次比较，因此总比较次数为：</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05000"/>
              </a:lnSpc>
              <a:spcBef>
                <a:spcPct val="0"/>
              </a:spcBef>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当初始数据有序时，最小移动记录次数为</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05000"/>
              </a:lnSpc>
              <a:spcBef>
                <a:spcPct val="0"/>
              </a:spcBef>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当初始文件逆序时，每次都要交换记录，总移动次数取最大值</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05000"/>
              </a:lnSpc>
              <a:spcBef>
                <a:spcPct val="0"/>
              </a:spcBef>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是不稳定排序</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05000"/>
              </a:lnSpc>
              <a:spcBef>
                <a:spcPct val="0"/>
              </a:spcBef>
              <a:buFont typeface="Arial" panose="020B0604020202020204" pitchFamily="34" charset="0"/>
              <a:buChar char="•"/>
            </a:pP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8" name="Object 4"/>
          <p:cNvGraphicFramePr>
            <a:graphicFrameLocks noChangeAspect="1"/>
          </p:cNvGraphicFramePr>
          <p:nvPr/>
        </p:nvGraphicFramePr>
        <p:xfrm>
          <a:off x="2468283" y="5406339"/>
          <a:ext cx="3240087" cy="750887"/>
        </p:xfrm>
        <a:graphic>
          <a:graphicData uri="http://schemas.openxmlformats.org/presentationml/2006/ole">
            <mc:AlternateContent xmlns:mc="http://schemas.openxmlformats.org/markup-compatibility/2006">
              <mc:Choice xmlns:v="urn:schemas-microsoft-com:vml" Requires="v">
                <p:oleObj spid="_x0000_s0" name="Microsoft 公式 3.0" r:id="rId2" imgW="1866900" imgH="431800" progId="Equation.3">
                  <p:embed/>
                </p:oleObj>
              </mc:Choice>
              <mc:Fallback>
                <p:oleObj name="Microsoft 公式 3.0" r:id="rId2" imgW="1866900" imgH="4318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283" y="5406339"/>
                        <a:ext cx="3240087" cy="75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12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7060" y="4983756"/>
            <a:ext cx="4391306" cy="13428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blinds(horizontal)">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accent1">
              <a:lumMod val="20000"/>
              <a:lumOff val="80000"/>
            </a:schemeClr>
          </a:solidFill>
        </p:spPr>
        <p:txBody>
          <a:bodyPr/>
          <a:lstStyle/>
          <a:p>
            <a:r>
              <a:rPr lang="zh-CN" altLang="en-US" sz="2800" b="1" dirty="0">
                <a:solidFill>
                  <a:schemeClr val="tx1">
                    <a:lumMod val="50000"/>
                  </a:schemeClr>
                </a:solidFill>
              </a:rPr>
              <a:t>简单选择排序示例</a:t>
            </a:r>
            <a:endParaRPr lang="zh-CN" altLang="en-US" sz="2800" b="1" dirty="0">
              <a:solidFill>
                <a:schemeClr val="tx1">
                  <a:lumMod val="50000"/>
                </a:schemeClr>
              </a:solidFill>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dirty="0"/>
          </a:p>
        </p:txBody>
      </p:sp>
      <p:sp>
        <p:nvSpPr>
          <p:cNvPr id="12" name="Rectangle 8"/>
          <p:cNvSpPr>
            <a:spLocks noChangeArrowheads="1"/>
          </p:cNvSpPr>
          <p:nvPr/>
        </p:nvSpPr>
        <p:spPr bwMode="auto">
          <a:xfrm>
            <a:off x="-241333" y="821337"/>
            <a:ext cx="6208664" cy="2162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1"/>
              </a:buBlip>
              <a:defRPr kumimoji="1" sz="2400" b="1">
                <a:solidFill>
                  <a:schemeClr val="tx1"/>
                </a:solidFill>
                <a:latin typeface="宋体" panose="02010600030101010101" pitchFamily="2" charset="-122"/>
                <a:ea typeface="宋体" panose="02010600030101010101" pitchFamily="2" charset="-122"/>
              </a:defRPr>
            </a:lvl1pPr>
            <a:lvl2pPr marL="742950" indent="-285750" eaLnBrk="0" hangingPunct="0">
              <a:spcBef>
                <a:spcPct val="20000"/>
              </a:spcBef>
              <a:buBlip>
                <a:blip r:embed="rId1"/>
              </a:buBlip>
              <a:defRPr kumimoji="1" sz="2400" b="1">
                <a:solidFill>
                  <a:schemeClr val="tx1"/>
                </a:solidFill>
                <a:latin typeface="宋体" panose="02010600030101010101" pitchFamily="2" charset="-122"/>
                <a:ea typeface="宋体" panose="02010600030101010101" pitchFamily="2" charset="-122"/>
              </a:defRPr>
            </a:lvl2pPr>
            <a:lvl3pPr marL="1143000" indent="-228600" eaLnBrk="0" hangingPunct="0">
              <a:spcBef>
                <a:spcPct val="20000"/>
              </a:spcBef>
              <a:buBlip>
                <a:blip r:embed="rId1"/>
              </a:buBlip>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Blip>
                <a:blip r:embed="rId1"/>
              </a:buBlip>
              <a:defRPr sz="2000">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Blip>
                <a:blip r:embed="rId1"/>
              </a:buBlip>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Blip>
                <a:blip r:embed="rId1"/>
              </a:buBlip>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Blip>
                <a:blip r:embed="rId1"/>
              </a:buBlip>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Blip>
                <a:blip r:embed="rId1"/>
              </a:buBlip>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Blip>
                <a:blip r:embed="rId1"/>
              </a:buBlip>
              <a:defRPr sz="2000">
                <a:solidFill>
                  <a:schemeClr val="tx1"/>
                </a:solidFill>
                <a:latin typeface="Garamond" panose="02020404030301010803" pitchFamily="18" charset="0"/>
                <a:ea typeface="宋体" panose="02010600030101010101" pitchFamily="2" charset="-122"/>
              </a:defRPr>
            </a:lvl9pPr>
          </a:lstStyle>
          <a:p>
            <a:pPr marL="179705">
              <a:lnSpc>
                <a:spcPct val="110000"/>
              </a:lnSpc>
              <a:spcBef>
                <a:spcPct val="0"/>
              </a:spcBef>
              <a:buFont typeface="Arial" panose="020B0604020202020204" pitchFamily="34" charset="0"/>
              <a:buChar char="•"/>
            </a:pPr>
            <a:endParaRPr lang="zh-CN" altLang="en-US" sz="2000" b="0" dirty="0">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10" name="Text Box 3"/>
          <p:cNvSpPr txBox="1">
            <a:spLocks noChangeArrowheads="1"/>
          </p:cNvSpPr>
          <p:nvPr/>
        </p:nvSpPr>
        <p:spPr bwMode="auto">
          <a:xfrm>
            <a:off x="3222278" y="990406"/>
            <a:ext cx="184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defRPr/>
            </a:pPr>
            <a:endParaRPr lang="zh-CN"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Text Box 4"/>
          <p:cNvSpPr txBox="1">
            <a:spLocks noChangeArrowheads="1"/>
          </p:cNvSpPr>
          <p:nvPr/>
        </p:nvSpPr>
        <p:spPr bwMode="auto">
          <a:xfrm>
            <a:off x="2525366" y="1180906"/>
            <a:ext cx="516840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defRPr/>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初始：   </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[ 49     38     65     97     76     13     27 ]</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3" name="Group 5"/>
          <p:cNvGrpSpPr/>
          <p:nvPr/>
        </p:nvGrpSpPr>
        <p:grpSpPr bwMode="auto">
          <a:xfrm>
            <a:off x="3663603" y="603056"/>
            <a:ext cx="325438" cy="625475"/>
            <a:chOff x="0" y="0"/>
            <a:chExt cx="205" cy="394"/>
          </a:xfrm>
        </p:grpSpPr>
        <p:sp>
          <p:nvSpPr>
            <p:cNvPr id="14" name="Line 6"/>
            <p:cNvSpPr>
              <a:spLocks noChangeShapeType="1"/>
            </p:cNvSpPr>
            <p:nvPr/>
          </p:nvSpPr>
          <p:spPr bwMode="auto">
            <a:xfrm>
              <a:off x="80" y="216"/>
              <a:ext cx="0" cy="17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6" name="Text Box 7"/>
            <p:cNvSpPr txBox="1">
              <a:spLocks noChangeArrowheads="1"/>
            </p:cNvSpPr>
            <p:nvPr/>
          </p:nvSpPr>
          <p:spPr bwMode="auto">
            <a:xfrm>
              <a:off x="0" y="0"/>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a:solidFill>
                    <a:srgbClr val="CC0000"/>
                  </a:solidFill>
                  <a:latin typeface="Times New Roman" panose="02020603050405020304" pitchFamily="18" charset="0"/>
                  <a:cs typeface="Times New Roman" panose="02020603050405020304" pitchFamily="18" charset="0"/>
                </a:rPr>
                <a:t>k</a:t>
              </a:r>
              <a:endParaRPr lang="en-US" altLang="zh-CN" sz="2000" b="1">
                <a:solidFill>
                  <a:srgbClr val="CC0000"/>
                </a:solidFill>
                <a:latin typeface="Times New Roman" panose="02020603050405020304" pitchFamily="18" charset="0"/>
                <a:cs typeface="Times New Roman" panose="02020603050405020304" pitchFamily="18" charset="0"/>
              </a:endParaRPr>
            </a:p>
          </p:txBody>
        </p:sp>
      </p:grpSp>
      <p:grpSp>
        <p:nvGrpSpPr>
          <p:cNvPr id="17" name="Group 8"/>
          <p:cNvGrpSpPr/>
          <p:nvPr/>
        </p:nvGrpSpPr>
        <p:grpSpPr bwMode="auto">
          <a:xfrm>
            <a:off x="4298603" y="1493644"/>
            <a:ext cx="269876" cy="601662"/>
            <a:chOff x="0" y="0"/>
            <a:chExt cx="170" cy="379"/>
          </a:xfrm>
        </p:grpSpPr>
        <p:sp>
          <p:nvSpPr>
            <p:cNvPr id="18" name="Line 9"/>
            <p:cNvSpPr>
              <a:spLocks noChangeShapeType="1"/>
            </p:cNvSpPr>
            <p:nvPr/>
          </p:nvSpPr>
          <p:spPr bwMode="auto">
            <a:xfrm flipV="1">
              <a:off x="80" y="0"/>
              <a:ext cx="0" cy="16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Text Box 10"/>
            <p:cNvSpPr txBox="1">
              <a:spLocks noChangeArrowheads="1"/>
            </p:cNvSpPr>
            <p:nvPr/>
          </p:nvSpPr>
          <p:spPr bwMode="auto">
            <a:xfrm>
              <a:off x="0" y="127"/>
              <a:ext cx="1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j</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20" name="Group 11"/>
          <p:cNvGrpSpPr/>
          <p:nvPr/>
        </p:nvGrpSpPr>
        <p:grpSpPr bwMode="auto">
          <a:xfrm>
            <a:off x="4863753" y="1493644"/>
            <a:ext cx="269876" cy="601662"/>
            <a:chOff x="0" y="0"/>
            <a:chExt cx="170" cy="379"/>
          </a:xfrm>
        </p:grpSpPr>
        <p:sp>
          <p:nvSpPr>
            <p:cNvPr id="21" name="Line 12"/>
            <p:cNvSpPr>
              <a:spLocks noChangeShapeType="1"/>
            </p:cNvSpPr>
            <p:nvPr/>
          </p:nvSpPr>
          <p:spPr bwMode="auto">
            <a:xfrm flipV="1">
              <a:off x="80" y="0"/>
              <a:ext cx="0" cy="16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Text Box 13"/>
            <p:cNvSpPr txBox="1">
              <a:spLocks noChangeArrowheads="1"/>
            </p:cNvSpPr>
            <p:nvPr/>
          </p:nvSpPr>
          <p:spPr bwMode="auto">
            <a:xfrm>
              <a:off x="0" y="127"/>
              <a:ext cx="1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j</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23" name="Group 14"/>
          <p:cNvGrpSpPr/>
          <p:nvPr/>
        </p:nvGrpSpPr>
        <p:grpSpPr bwMode="auto">
          <a:xfrm>
            <a:off x="5428903" y="1493644"/>
            <a:ext cx="269876" cy="601662"/>
            <a:chOff x="0" y="0"/>
            <a:chExt cx="170" cy="379"/>
          </a:xfrm>
        </p:grpSpPr>
        <p:sp>
          <p:nvSpPr>
            <p:cNvPr id="24" name="Line 15"/>
            <p:cNvSpPr>
              <a:spLocks noChangeShapeType="1"/>
            </p:cNvSpPr>
            <p:nvPr/>
          </p:nvSpPr>
          <p:spPr bwMode="auto">
            <a:xfrm flipV="1">
              <a:off x="80" y="0"/>
              <a:ext cx="0" cy="16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Text Box 16"/>
            <p:cNvSpPr txBox="1">
              <a:spLocks noChangeArrowheads="1"/>
            </p:cNvSpPr>
            <p:nvPr/>
          </p:nvSpPr>
          <p:spPr bwMode="auto">
            <a:xfrm>
              <a:off x="0" y="127"/>
              <a:ext cx="1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j</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26" name="Group 17"/>
          <p:cNvGrpSpPr/>
          <p:nvPr/>
        </p:nvGrpSpPr>
        <p:grpSpPr bwMode="auto">
          <a:xfrm>
            <a:off x="5994053" y="1493644"/>
            <a:ext cx="269876" cy="601662"/>
            <a:chOff x="0" y="0"/>
            <a:chExt cx="170" cy="379"/>
          </a:xfrm>
        </p:grpSpPr>
        <p:sp>
          <p:nvSpPr>
            <p:cNvPr id="27" name="Line 18"/>
            <p:cNvSpPr>
              <a:spLocks noChangeShapeType="1"/>
            </p:cNvSpPr>
            <p:nvPr/>
          </p:nvSpPr>
          <p:spPr bwMode="auto">
            <a:xfrm flipV="1">
              <a:off x="80" y="0"/>
              <a:ext cx="0" cy="16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Text Box 19"/>
            <p:cNvSpPr txBox="1">
              <a:spLocks noChangeArrowheads="1"/>
            </p:cNvSpPr>
            <p:nvPr/>
          </p:nvSpPr>
          <p:spPr bwMode="auto">
            <a:xfrm>
              <a:off x="0" y="127"/>
              <a:ext cx="1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j</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29" name="Group 20"/>
          <p:cNvGrpSpPr/>
          <p:nvPr/>
        </p:nvGrpSpPr>
        <p:grpSpPr bwMode="auto">
          <a:xfrm>
            <a:off x="6559203" y="1493644"/>
            <a:ext cx="269876" cy="601662"/>
            <a:chOff x="0" y="0"/>
            <a:chExt cx="170" cy="379"/>
          </a:xfrm>
        </p:grpSpPr>
        <p:sp>
          <p:nvSpPr>
            <p:cNvPr id="30" name="Line 21"/>
            <p:cNvSpPr>
              <a:spLocks noChangeShapeType="1"/>
            </p:cNvSpPr>
            <p:nvPr/>
          </p:nvSpPr>
          <p:spPr bwMode="auto">
            <a:xfrm flipV="1">
              <a:off x="80" y="0"/>
              <a:ext cx="0" cy="16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Text Box 22"/>
            <p:cNvSpPr txBox="1">
              <a:spLocks noChangeArrowheads="1"/>
            </p:cNvSpPr>
            <p:nvPr/>
          </p:nvSpPr>
          <p:spPr bwMode="auto">
            <a:xfrm>
              <a:off x="0" y="127"/>
              <a:ext cx="1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j</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2" name="Group 23"/>
          <p:cNvGrpSpPr/>
          <p:nvPr/>
        </p:nvGrpSpPr>
        <p:grpSpPr bwMode="auto">
          <a:xfrm>
            <a:off x="7125941" y="1493644"/>
            <a:ext cx="269874" cy="601662"/>
            <a:chOff x="0" y="0"/>
            <a:chExt cx="170" cy="379"/>
          </a:xfrm>
        </p:grpSpPr>
        <p:sp>
          <p:nvSpPr>
            <p:cNvPr id="33" name="Line 24"/>
            <p:cNvSpPr>
              <a:spLocks noChangeShapeType="1"/>
            </p:cNvSpPr>
            <p:nvPr/>
          </p:nvSpPr>
          <p:spPr bwMode="auto">
            <a:xfrm flipV="1">
              <a:off x="80" y="0"/>
              <a:ext cx="0" cy="16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Text Box 25"/>
            <p:cNvSpPr txBox="1">
              <a:spLocks noChangeArrowheads="1"/>
            </p:cNvSpPr>
            <p:nvPr/>
          </p:nvSpPr>
          <p:spPr bwMode="auto">
            <a:xfrm>
              <a:off x="0" y="127"/>
              <a:ext cx="1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j</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5" name="Group 26"/>
          <p:cNvGrpSpPr/>
          <p:nvPr/>
        </p:nvGrpSpPr>
        <p:grpSpPr bwMode="auto">
          <a:xfrm>
            <a:off x="4346228" y="603056"/>
            <a:ext cx="325438" cy="625475"/>
            <a:chOff x="0" y="0"/>
            <a:chExt cx="205" cy="394"/>
          </a:xfrm>
        </p:grpSpPr>
        <p:sp>
          <p:nvSpPr>
            <p:cNvPr id="36" name="Line 27"/>
            <p:cNvSpPr>
              <a:spLocks noChangeShapeType="1"/>
            </p:cNvSpPr>
            <p:nvPr/>
          </p:nvSpPr>
          <p:spPr bwMode="auto">
            <a:xfrm>
              <a:off x="80" y="216"/>
              <a:ext cx="0" cy="17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37" name="Text Box 28"/>
            <p:cNvSpPr txBox="1">
              <a:spLocks noChangeArrowheads="1"/>
            </p:cNvSpPr>
            <p:nvPr/>
          </p:nvSpPr>
          <p:spPr bwMode="auto">
            <a:xfrm>
              <a:off x="0" y="0"/>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a:solidFill>
                    <a:srgbClr val="CC0000"/>
                  </a:solidFill>
                  <a:latin typeface="Times New Roman" panose="02020603050405020304" pitchFamily="18" charset="0"/>
                  <a:cs typeface="Times New Roman" panose="02020603050405020304" pitchFamily="18" charset="0"/>
                </a:rPr>
                <a:t>k</a:t>
              </a:r>
              <a:endParaRPr lang="en-US" altLang="zh-CN" sz="2000" b="1">
                <a:solidFill>
                  <a:srgbClr val="CC0000"/>
                </a:solidFill>
                <a:latin typeface="Times New Roman" panose="02020603050405020304" pitchFamily="18" charset="0"/>
                <a:cs typeface="Times New Roman" panose="02020603050405020304" pitchFamily="18" charset="0"/>
              </a:endParaRPr>
            </a:p>
          </p:txBody>
        </p:sp>
      </p:grpSp>
      <p:grpSp>
        <p:nvGrpSpPr>
          <p:cNvPr id="40" name="Group 29"/>
          <p:cNvGrpSpPr/>
          <p:nvPr/>
        </p:nvGrpSpPr>
        <p:grpSpPr bwMode="auto">
          <a:xfrm>
            <a:off x="6527453" y="603056"/>
            <a:ext cx="325438" cy="625475"/>
            <a:chOff x="0" y="0"/>
            <a:chExt cx="205" cy="394"/>
          </a:xfrm>
        </p:grpSpPr>
        <p:sp>
          <p:nvSpPr>
            <p:cNvPr id="42" name="Line 30"/>
            <p:cNvSpPr>
              <a:spLocks noChangeShapeType="1"/>
            </p:cNvSpPr>
            <p:nvPr/>
          </p:nvSpPr>
          <p:spPr bwMode="auto">
            <a:xfrm>
              <a:off x="80" y="216"/>
              <a:ext cx="0" cy="17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3" name="Text Box 31"/>
            <p:cNvSpPr txBox="1">
              <a:spLocks noChangeArrowheads="1"/>
            </p:cNvSpPr>
            <p:nvPr/>
          </p:nvSpPr>
          <p:spPr bwMode="auto">
            <a:xfrm>
              <a:off x="0" y="0"/>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a:solidFill>
                    <a:srgbClr val="CC0000"/>
                  </a:solidFill>
                  <a:latin typeface="Times New Roman" panose="02020603050405020304" pitchFamily="18" charset="0"/>
                  <a:cs typeface="Times New Roman" panose="02020603050405020304" pitchFamily="18" charset="0"/>
                </a:rPr>
                <a:t>k</a:t>
              </a:r>
              <a:endParaRPr lang="en-US" altLang="zh-CN" sz="2000" b="1">
                <a:solidFill>
                  <a:srgbClr val="CC0000"/>
                </a:solidFill>
                <a:latin typeface="Times New Roman" panose="02020603050405020304" pitchFamily="18" charset="0"/>
                <a:cs typeface="Times New Roman" panose="02020603050405020304" pitchFamily="18" charset="0"/>
              </a:endParaRPr>
            </a:p>
          </p:txBody>
        </p:sp>
      </p:grpSp>
      <p:sp>
        <p:nvSpPr>
          <p:cNvPr id="44" name="Text Box 32"/>
          <p:cNvSpPr txBox="1">
            <a:spLocks noChangeArrowheads="1"/>
          </p:cNvSpPr>
          <p:nvPr/>
        </p:nvSpPr>
        <p:spPr bwMode="auto">
          <a:xfrm>
            <a:off x="1952278" y="1219006"/>
            <a:ext cx="5293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i=1</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Text Box 33"/>
          <p:cNvSpPr txBox="1">
            <a:spLocks noChangeArrowheads="1"/>
          </p:cNvSpPr>
          <p:nvPr/>
        </p:nvSpPr>
        <p:spPr bwMode="auto">
          <a:xfrm>
            <a:off x="3665191" y="1253931"/>
            <a:ext cx="444352" cy="40011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13</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Text Box 34"/>
          <p:cNvSpPr txBox="1">
            <a:spLocks noChangeArrowheads="1"/>
          </p:cNvSpPr>
          <p:nvPr/>
        </p:nvSpPr>
        <p:spPr bwMode="auto">
          <a:xfrm>
            <a:off x="6486178" y="1220594"/>
            <a:ext cx="444352" cy="40011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49</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Text Box 35"/>
          <p:cNvSpPr txBox="1">
            <a:spLocks noChangeArrowheads="1"/>
          </p:cNvSpPr>
          <p:nvPr/>
        </p:nvSpPr>
        <p:spPr bwMode="auto">
          <a:xfrm>
            <a:off x="2523778" y="2481069"/>
            <a:ext cx="516840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defRPr/>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一趟：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[38     65     97     76     49     27 ]</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48" name="Text Box 36"/>
          <p:cNvSpPr txBox="1">
            <a:spLocks noChangeArrowheads="1"/>
          </p:cNvSpPr>
          <p:nvPr/>
        </p:nvSpPr>
        <p:spPr bwMode="auto">
          <a:xfrm>
            <a:off x="2022128" y="2450906"/>
            <a:ext cx="5293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i=2</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9" name="Group 37"/>
          <p:cNvGrpSpPr/>
          <p:nvPr/>
        </p:nvGrpSpPr>
        <p:grpSpPr bwMode="auto">
          <a:xfrm>
            <a:off x="4230341" y="1957194"/>
            <a:ext cx="325437" cy="625475"/>
            <a:chOff x="0" y="0"/>
            <a:chExt cx="205" cy="394"/>
          </a:xfrm>
        </p:grpSpPr>
        <p:sp>
          <p:nvSpPr>
            <p:cNvPr id="50" name="Line 38"/>
            <p:cNvSpPr>
              <a:spLocks noChangeShapeType="1"/>
            </p:cNvSpPr>
            <p:nvPr/>
          </p:nvSpPr>
          <p:spPr bwMode="auto">
            <a:xfrm>
              <a:off x="80" y="216"/>
              <a:ext cx="0" cy="17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 name="Text Box 39"/>
            <p:cNvSpPr txBox="1">
              <a:spLocks noChangeArrowheads="1"/>
            </p:cNvSpPr>
            <p:nvPr/>
          </p:nvSpPr>
          <p:spPr bwMode="auto">
            <a:xfrm>
              <a:off x="0" y="0"/>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a:solidFill>
                    <a:srgbClr val="CC0000"/>
                  </a:solidFill>
                  <a:latin typeface="Times New Roman" panose="02020603050405020304" pitchFamily="18" charset="0"/>
                  <a:ea typeface="宋体" panose="02010600030101010101" pitchFamily="2" charset="-122"/>
                  <a:cs typeface="Times New Roman" panose="02020603050405020304" pitchFamily="18" charset="0"/>
                </a:rPr>
                <a:t>k</a:t>
              </a:r>
              <a:endParaRPr lang="en-US" altLang="zh-CN" sz="2000" b="1">
                <a:solidFill>
                  <a:srgbClr val="CC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2" name="Group 40"/>
          <p:cNvGrpSpPr/>
          <p:nvPr/>
        </p:nvGrpSpPr>
        <p:grpSpPr bwMode="auto">
          <a:xfrm>
            <a:off x="7152928" y="1950844"/>
            <a:ext cx="325438" cy="625475"/>
            <a:chOff x="0" y="0"/>
            <a:chExt cx="205" cy="394"/>
          </a:xfrm>
        </p:grpSpPr>
        <p:sp>
          <p:nvSpPr>
            <p:cNvPr id="53" name="Line 41"/>
            <p:cNvSpPr>
              <a:spLocks noChangeShapeType="1"/>
            </p:cNvSpPr>
            <p:nvPr/>
          </p:nvSpPr>
          <p:spPr bwMode="auto">
            <a:xfrm>
              <a:off x="80" y="216"/>
              <a:ext cx="0" cy="17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4" name="Text Box 42"/>
            <p:cNvSpPr txBox="1">
              <a:spLocks noChangeArrowheads="1"/>
            </p:cNvSpPr>
            <p:nvPr/>
          </p:nvSpPr>
          <p:spPr bwMode="auto">
            <a:xfrm>
              <a:off x="0" y="0"/>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a:solidFill>
                    <a:srgbClr val="CC0000"/>
                  </a:solidFill>
                  <a:latin typeface="Times New Roman" panose="02020603050405020304" pitchFamily="18" charset="0"/>
                  <a:ea typeface="宋体" panose="02010600030101010101" pitchFamily="2" charset="-122"/>
                  <a:cs typeface="Times New Roman" panose="02020603050405020304" pitchFamily="18" charset="0"/>
                </a:rPr>
                <a:t>k</a:t>
              </a:r>
              <a:endParaRPr lang="en-US" altLang="zh-CN" sz="2000" b="1">
                <a:solidFill>
                  <a:srgbClr val="CC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5" name="Group 43"/>
          <p:cNvGrpSpPr/>
          <p:nvPr/>
        </p:nvGrpSpPr>
        <p:grpSpPr bwMode="auto">
          <a:xfrm>
            <a:off x="4812953" y="2812856"/>
            <a:ext cx="269876" cy="601663"/>
            <a:chOff x="0" y="0"/>
            <a:chExt cx="170" cy="379"/>
          </a:xfrm>
        </p:grpSpPr>
        <p:sp>
          <p:nvSpPr>
            <p:cNvPr id="56" name="Line 44"/>
            <p:cNvSpPr>
              <a:spLocks noChangeShapeType="1"/>
            </p:cNvSpPr>
            <p:nvPr/>
          </p:nvSpPr>
          <p:spPr bwMode="auto">
            <a:xfrm flipV="1">
              <a:off x="80" y="0"/>
              <a:ext cx="0" cy="16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7" name="Text Box 45"/>
            <p:cNvSpPr txBox="1">
              <a:spLocks noChangeArrowheads="1"/>
            </p:cNvSpPr>
            <p:nvPr/>
          </p:nvSpPr>
          <p:spPr bwMode="auto">
            <a:xfrm>
              <a:off x="0" y="127"/>
              <a:ext cx="1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j</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8" name="Group 46"/>
          <p:cNvGrpSpPr/>
          <p:nvPr/>
        </p:nvGrpSpPr>
        <p:grpSpPr bwMode="auto">
          <a:xfrm>
            <a:off x="5386041" y="2812856"/>
            <a:ext cx="269874" cy="601663"/>
            <a:chOff x="0" y="0"/>
            <a:chExt cx="170" cy="379"/>
          </a:xfrm>
        </p:grpSpPr>
        <p:sp>
          <p:nvSpPr>
            <p:cNvPr id="59" name="Line 47"/>
            <p:cNvSpPr>
              <a:spLocks noChangeShapeType="1"/>
            </p:cNvSpPr>
            <p:nvPr/>
          </p:nvSpPr>
          <p:spPr bwMode="auto">
            <a:xfrm flipV="1">
              <a:off x="80" y="0"/>
              <a:ext cx="0" cy="16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0" name="Text Box 48"/>
            <p:cNvSpPr txBox="1">
              <a:spLocks noChangeArrowheads="1"/>
            </p:cNvSpPr>
            <p:nvPr/>
          </p:nvSpPr>
          <p:spPr bwMode="auto">
            <a:xfrm>
              <a:off x="0" y="127"/>
              <a:ext cx="1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j</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61" name="Group 49"/>
          <p:cNvGrpSpPr/>
          <p:nvPr/>
        </p:nvGrpSpPr>
        <p:grpSpPr bwMode="auto">
          <a:xfrm>
            <a:off x="5959128" y="2812856"/>
            <a:ext cx="269876" cy="601663"/>
            <a:chOff x="0" y="0"/>
            <a:chExt cx="170" cy="379"/>
          </a:xfrm>
        </p:grpSpPr>
        <p:sp>
          <p:nvSpPr>
            <p:cNvPr id="62" name="Line 50"/>
            <p:cNvSpPr>
              <a:spLocks noChangeShapeType="1"/>
            </p:cNvSpPr>
            <p:nvPr/>
          </p:nvSpPr>
          <p:spPr bwMode="auto">
            <a:xfrm flipV="1">
              <a:off x="80" y="0"/>
              <a:ext cx="0" cy="16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3" name="Text Box 51"/>
            <p:cNvSpPr txBox="1">
              <a:spLocks noChangeArrowheads="1"/>
            </p:cNvSpPr>
            <p:nvPr/>
          </p:nvSpPr>
          <p:spPr bwMode="auto">
            <a:xfrm>
              <a:off x="0" y="127"/>
              <a:ext cx="1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j</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64" name="Group 52"/>
          <p:cNvGrpSpPr/>
          <p:nvPr/>
        </p:nvGrpSpPr>
        <p:grpSpPr bwMode="auto">
          <a:xfrm>
            <a:off x="7105303" y="2812856"/>
            <a:ext cx="269876" cy="601663"/>
            <a:chOff x="0" y="0"/>
            <a:chExt cx="170" cy="379"/>
          </a:xfrm>
        </p:grpSpPr>
        <p:sp>
          <p:nvSpPr>
            <p:cNvPr id="65" name="Line 53"/>
            <p:cNvSpPr>
              <a:spLocks noChangeShapeType="1"/>
            </p:cNvSpPr>
            <p:nvPr/>
          </p:nvSpPr>
          <p:spPr bwMode="auto">
            <a:xfrm flipV="1">
              <a:off x="80" y="0"/>
              <a:ext cx="0" cy="16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6" name="Text Box 54"/>
            <p:cNvSpPr txBox="1">
              <a:spLocks noChangeArrowheads="1"/>
            </p:cNvSpPr>
            <p:nvPr/>
          </p:nvSpPr>
          <p:spPr bwMode="auto">
            <a:xfrm>
              <a:off x="0" y="127"/>
              <a:ext cx="1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j</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67" name="Group 55"/>
          <p:cNvGrpSpPr/>
          <p:nvPr/>
        </p:nvGrpSpPr>
        <p:grpSpPr bwMode="auto">
          <a:xfrm>
            <a:off x="6532216" y="2812856"/>
            <a:ext cx="269874" cy="601663"/>
            <a:chOff x="0" y="0"/>
            <a:chExt cx="170" cy="379"/>
          </a:xfrm>
        </p:grpSpPr>
        <p:sp>
          <p:nvSpPr>
            <p:cNvPr id="68" name="Line 56"/>
            <p:cNvSpPr>
              <a:spLocks noChangeShapeType="1"/>
            </p:cNvSpPr>
            <p:nvPr/>
          </p:nvSpPr>
          <p:spPr bwMode="auto">
            <a:xfrm flipV="1">
              <a:off x="80" y="0"/>
              <a:ext cx="0" cy="16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9" name="Text Box 57"/>
            <p:cNvSpPr txBox="1">
              <a:spLocks noChangeArrowheads="1"/>
            </p:cNvSpPr>
            <p:nvPr/>
          </p:nvSpPr>
          <p:spPr bwMode="auto">
            <a:xfrm>
              <a:off x="0" y="127"/>
              <a:ext cx="1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j</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70" name="Text Box 58"/>
          <p:cNvSpPr txBox="1">
            <a:spLocks noChangeArrowheads="1"/>
          </p:cNvSpPr>
          <p:nvPr/>
        </p:nvSpPr>
        <p:spPr bwMode="auto">
          <a:xfrm>
            <a:off x="4266853" y="2511231"/>
            <a:ext cx="444352" cy="40011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27</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Text Box 59"/>
          <p:cNvSpPr txBox="1">
            <a:spLocks noChangeArrowheads="1"/>
          </p:cNvSpPr>
          <p:nvPr/>
        </p:nvSpPr>
        <p:spPr bwMode="auto">
          <a:xfrm>
            <a:off x="6984653" y="2493769"/>
            <a:ext cx="444352" cy="40011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a:latin typeface="Times New Roman" panose="02020603050405020304" pitchFamily="18" charset="0"/>
                <a:ea typeface="宋体" panose="02010600030101010101" pitchFamily="2" charset="-122"/>
                <a:cs typeface="Times New Roman" panose="02020603050405020304" pitchFamily="18" charset="0"/>
              </a:rPr>
              <a:t>38</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72" name="Group 60"/>
          <p:cNvGrpSpPr/>
          <p:nvPr/>
        </p:nvGrpSpPr>
        <p:grpSpPr bwMode="auto">
          <a:xfrm>
            <a:off x="2523778" y="3417694"/>
            <a:ext cx="5232400" cy="558800"/>
            <a:chOff x="0" y="0"/>
            <a:chExt cx="3296" cy="352"/>
          </a:xfrm>
        </p:grpSpPr>
        <p:sp>
          <p:nvSpPr>
            <p:cNvPr id="73" name="Text Box 61"/>
            <p:cNvSpPr txBox="1">
              <a:spLocks noChangeArrowheads="1"/>
            </p:cNvSpPr>
            <p:nvPr/>
          </p:nvSpPr>
          <p:spPr bwMode="auto">
            <a:xfrm>
              <a:off x="0" y="0"/>
              <a:ext cx="329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defRPr/>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二趟：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27</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[65     97     76     49     38 ]</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4" name="Line 62"/>
            <p:cNvSpPr>
              <a:spLocks noChangeShapeType="1"/>
            </p:cNvSpPr>
            <p:nvPr/>
          </p:nvSpPr>
          <p:spPr bwMode="auto">
            <a:xfrm>
              <a:off x="3020" y="208"/>
              <a:ext cx="1"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 name="Line 63"/>
            <p:cNvSpPr>
              <a:spLocks noChangeShapeType="1"/>
            </p:cNvSpPr>
            <p:nvPr/>
          </p:nvSpPr>
          <p:spPr bwMode="auto">
            <a:xfrm flipV="1">
              <a:off x="1601" y="190"/>
              <a:ext cx="0" cy="12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Line 64"/>
            <p:cNvSpPr>
              <a:spLocks noChangeShapeType="1"/>
            </p:cNvSpPr>
            <p:nvPr/>
          </p:nvSpPr>
          <p:spPr bwMode="auto">
            <a:xfrm>
              <a:off x="1616" y="316"/>
              <a:ext cx="13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77" name="Group 65"/>
          <p:cNvGrpSpPr/>
          <p:nvPr/>
        </p:nvGrpSpPr>
        <p:grpSpPr bwMode="auto">
          <a:xfrm>
            <a:off x="2523778" y="3992369"/>
            <a:ext cx="5232400" cy="504825"/>
            <a:chOff x="0" y="0"/>
            <a:chExt cx="3296" cy="318"/>
          </a:xfrm>
        </p:grpSpPr>
        <p:sp>
          <p:nvSpPr>
            <p:cNvPr id="78" name="Text Box 66"/>
            <p:cNvSpPr txBox="1">
              <a:spLocks noChangeArrowheads="1"/>
            </p:cNvSpPr>
            <p:nvPr/>
          </p:nvSpPr>
          <p:spPr bwMode="auto">
            <a:xfrm>
              <a:off x="0" y="0"/>
              <a:ext cx="329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defRPr/>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三趟：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27</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38</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[97     76     49     65 ]</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9" name="Line 67"/>
            <p:cNvSpPr>
              <a:spLocks noChangeShapeType="1"/>
            </p:cNvSpPr>
            <p:nvPr/>
          </p:nvSpPr>
          <p:spPr bwMode="auto">
            <a:xfrm>
              <a:off x="2642" y="174"/>
              <a:ext cx="1"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80" name="Line 68"/>
            <p:cNvSpPr>
              <a:spLocks noChangeShapeType="1"/>
            </p:cNvSpPr>
            <p:nvPr/>
          </p:nvSpPr>
          <p:spPr bwMode="auto">
            <a:xfrm flipV="1">
              <a:off x="1934" y="179"/>
              <a:ext cx="0" cy="12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 name="Line 69"/>
            <p:cNvSpPr>
              <a:spLocks noChangeShapeType="1"/>
            </p:cNvSpPr>
            <p:nvPr/>
          </p:nvSpPr>
          <p:spPr bwMode="auto">
            <a:xfrm>
              <a:off x="1943" y="309"/>
              <a:ext cx="68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2" name="Group 70"/>
          <p:cNvGrpSpPr/>
          <p:nvPr/>
        </p:nvGrpSpPr>
        <p:grpSpPr bwMode="auto">
          <a:xfrm>
            <a:off x="2523778" y="4568631"/>
            <a:ext cx="5232400" cy="539750"/>
            <a:chOff x="0" y="0"/>
            <a:chExt cx="3296" cy="340"/>
          </a:xfrm>
        </p:grpSpPr>
        <p:sp>
          <p:nvSpPr>
            <p:cNvPr id="83" name="Text Box 71"/>
            <p:cNvSpPr txBox="1">
              <a:spLocks noChangeArrowheads="1"/>
            </p:cNvSpPr>
            <p:nvPr/>
          </p:nvSpPr>
          <p:spPr bwMode="auto">
            <a:xfrm>
              <a:off x="0" y="0"/>
              <a:ext cx="329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defRPr/>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四趟：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27</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38</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49</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[76     97     65 ]</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84" name="Line 72"/>
            <p:cNvSpPr>
              <a:spLocks noChangeShapeType="1"/>
            </p:cNvSpPr>
            <p:nvPr/>
          </p:nvSpPr>
          <p:spPr bwMode="auto">
            <a:xfrm>
              <a:off x="2986" y="196"/>
              <a:ext cx="1"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85" name="Line 73"/>
            <p:cNvSpPr>
              <a:spLocks noChangeShapeType="1"/>
            </p:cNvSpPr>
            <p:nvPr/>
          </p:nvSpPr>
          <p:spPr bwMode="auto">
            <a:xfrm flipV="1">
              <a:off x="2278" y="201"/>
              <a:ext cx="0" cy="12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86" name="Line 74"/>
            <p:cNvSpPr>
              <a:spLocks noChangeShapeType="1"/>
            </p:cNvSpPr>
            <p:nvPr/>
          </p:nvSpPr>
          <p:spPr bwMode="auto">
            <a:xfrm>
              <a:off x="2287" y="331"/>
              <a:ext cx="68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7" name="Group 75"/>
          <p:cNvGrpSpPr/>
          <p:nvPr/>
        </p:nvGrpSpPr>
        <p:grpSpPr bwMode="auto">
          <a:xfrm>
            <a:off x="2523778" y="5144894"/>
            <a:ext cx="5232400" cy="539750"/>
            <a:chOff x="0" y="0"/>
            <a:chExt cx="3296" cy="340"/>
          </a:xfrm>
        </p:grpSpPr>
        <p:sp>
          <p:nvSpPr>
            <p:cNvPr id="88" name="Text Box 76"/>
            <p:cNvSpPr txBox="1">
              <a:spLocks noChangeArrowheads="1"/>
            </p:cNvSpPr>
            <p:nvPr/>
          </p:nvSpPr>
          <p:spPr bwMode="auto">
            <a:xfrm>
              <a:off x="0" y="0"/>
              <a:ext cx="329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defRPr/>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五趟：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27</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38</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49</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65</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[97     76 ]</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89" name="Line 77"/>
            <p:cNvSpPr>
              <a:spLocks noChangeShapeType="1"/>
            </p:cNvSpPr>
            <p:nvPr/>
          </p:nvSpPr>
          <p:spPr bwMode="auto">
            <a:xfrm>
              <a:off x="2986" y="196"/>
              <a:ext cx="1"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0" name="Line 78"/>
            <p:cNvSpPr>
              <a:spLocks noChangeShapeType="1"/>
            </p:cNvSpPr>
            <p:nvPr/>
          </p:nvSpPr>
          <p:spPr bwMode="auto">
            <a:xfrm flipV="1">
              <a:off x="2678" y="201"/>
              <a:ext cx="0" cy="12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1" name="Line 79"/>
            <p:cNvSpPr>
              <a:spLocks noChangeShapeType="1"/>
            </p:cNvSpPr>
            <p:nvPr/>
          </p:nvSpPr>
          <p:spPr bwMode="auto">
            <a:xfrm>
              <a:off x="2673" y="317"/>
              <a:ext cx="31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92" name="Text Box 80"/>
          <p:cNvSpPr txBox="1">
            <a:spLocks noChangeArrowheads="1"/>
          </p:cNvSpPr>
          <p:nvPr/>
        </p:nvSpPr>
        <p:spPr bwMode="auto">
          <a:xfrm>
            <a:off x="2523778" y="5648131"/>
            <a:ext cx="523252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defRPr/>
            </a:pPr>
            <a:r>
              <a:rPr lang="zh-CN" altLang="en-US" sz="2000" b="1">
                <a:latin typeface="Times New Roman" panose="02020603050405020304" pitchFamily="18" charset="0"/>
                <a:ea typeface="宋体" panose="02010600030101010101" pitchFamily="2" charset="-122"/>
                <a:cs typeface="Times New Roman" panose="02020603050405020304" pitchFamily="18" charset="0"/>
              </a:rPr>
              <a:t>六趟：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27</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38</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49</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65</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76</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[97 ]</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93" name="Text Box 81"/>
          <p:cNvSpPr txBox="1">
            <a:spLocks noChangeArrowheads="1"/>
          </p:cNvSpPr>
          <p:nvPr/>
        </p:nvSpPr>
        <p:spPr bwMode="auto">
          <a:xfrm>
            <a:off x="2018953" y="6081519"/>
            <a:ext cx="821531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eaLnBrk="1" hangingPunct="1">
              <a:defRPr/>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排序结束：    </a:t>
            </a:r>
            <a:r>
              <a:rPr lang="en-US" altLang="zh-CN" sz="2000" b="1" dirty="0">
                <a:solidFill>
                  <a:srgbClr val="0066FF"/>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0066FF"/>
                </a:solidFill>
                <a:latin typeface="Times New Roman" panose="02020603050405020304" pitchFamily="18" charset="0"/>
                <a:ea typeface="宋体" panose="02010600030101010101" pitchFamily="2" charset="-122"/>
                <a:cs typeface="Times New Roman" panose="02020603050405020304" pitchFamily="18" charset="0"/>
              </a:rPr>
              <a:t>27</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0066FF"/>
                </a:solidFill>
                <a:latin typeface="Times New Roman" panose="02020603050405020304" pitchFamily="18" charset="0"/>
                <a:ea typeface="宋体" panose="02010600030101010101" pitchFamily="2" charset="-122"/>
                <a:cs typeface="Times New Roman" panose="02020603050405020304" pitchFamily="18" charset="0"/>
              </a:rPr>
              <a:t>38</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0066FF"/>
                </a:solidFill>
                <a:latin typeface="Times New Roman" panose="02020603050405020304" pitchFamily="18" charset="0"/>
                <a:ea typeface="宋体" panose="02010600030101010101" pitchFamily="2" charset="-122"/>
                <a:cs typeface="Times New Roman" panose="02020603050405020304" pitchFamily="18" charset="0"/>
              </a:rPr>
              <a:t>49</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0066FF"/>
                </a:solidFill>
                <a:latin typeface="Times New Roman" panose="02020603050405020304" pitchFamily="18" charset="0"/>
                <a:ea typeface="宋体" panose="02010600030101010101" pitchFamily="2" charset="-122"/>
                <a:cs typeface="Times New Roman" panose="02020603050405020304" pitchFamily="18" charset="0"/>
              </a:rPr>
              <a:t>65</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0066FF"/>
                </a:solidFill>
                <a:latin typeface="Times New Roman" panose="02020603050405020304" pitchFamily="18" charset="0"/>
                <a:ea typeface="宋体" panose="02010600030101010101" pitchFamily="2" charset="-122"/>
                <a:cs typeface="Times New Roman" panose="02020603050405020304" pitchFamily="18" charset="0"/>
              </a:rPr>
              <a:t>76</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0066FF"/>
                </a:solidFill>
                <a:latin typeface="Times New Roman" panose="02020603050405020304" pitchFamily="18" charset="0"/>
                <a:ea typeface="宋体" panose="02010600030101010101" pitchFamily="2" charset="-122"/>
                <a:cs typeface="Times New Roman" panose="02020603050405020304" pitchFamily="18" charset="0"/>
              </a:rPr>
              <a:t>97</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ox(out)">
                                      <p:cBhvr>
                                        <p:cTn id="7" dur="500"/>
                                        <p:tgtEl>
                                          <p:spTgt spid="1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4">
                                            <p:txEl>
                                              <p:pRg st="0" end="0"/>
                                            </p:txEl>
                                          </p:spTgt>
                                        </p:tgtEl>
                                        <p:attrNameLst>
                                          <p:attrName>style.visibility</p:attrName>
                                        </p:attrNameLst>
                                      </p:cBhvr>
                                      <p:to>
                                        <p:strVal val="visible"/>
                                      </p:to>
                                    </p:set>
                                    <p:animEffect transition="in" filter="box(out)">
                                      <p:cBhvr>
                                        <p:cTn id="12" dur="500"/>
                                        <p:tgtEl>
                                          <p:spTgt spid="44">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13"/>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17"/>
                                        </p:tgtEl>
                                        <p:attrNameLst>
                                          <p:attrName>style.visibility</p:attrName>
                                        </p:attrNameLst>
                                      </p:cBhvr>
                                      <p:to>
                                        <p:strVal val="visible"/>
                                      </p:to>
                                    </p:set>
                                  </p:childTnLst>
                                  <p:subTnLst>
                                    <p:audio>
                                      <p:cMediaNode>
                                        <p:cTn display="0" masterRel="sameClick">
                                          <p:stCondLst>
                                            <p:cond evt="begin" delay="0">
                                              <p:tn val="19"/>
                                            </p:cond>
                                          </p:stCondLst>
                                          <p:endCondLst>
                                            <p:cond evt="onStopAudio" delay="0">
                                              <p:tgtEl>
                                                <p:sldTgt/>
                                              </p:tgtEl>
                                            </p:cond>
                                          </p:endCondLst>
                                        </p:cTn>
                                        <p:tgtEl>
                                          <p:sndTgt r:embed="rId3" name="CAMERA.WAV"/>
                                        </p:tgtEl>
                                      </p:cMediaNode>
                                    </p:audio>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35"/>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3" name="CAMERA.WAV"/>
                                        </p:tgtEl>
                                      </p:cMediaNode>
                                    </p:audio>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20"/>
                                        </p:tgtEl>
                                        <p:attrNameLst>
                                          <p:attrName>style.visibility</p:attrName>
                                        </p:attrNameLst>
                                      </p:cBhvr>
                                      <p:to>
                                        <p:strVal val="visible"/>
                                      </p:to>
                                    </p:set>
                                  </p:childTnLst>
                                  <p:subTnLst>
                                    <p:audio>
                                      <p:cMediaNode>
                                        <p:cTn display="0" masterRel="sameClick">
                                          <p:stCondLst>
                                            <p:cond evt="begin" delay="0">
                                              <p:tn val="27"/>
                                            </p:cond>
                                          </p:stCondLst>
                                          <p:endCondLst>
                                            <p:cond evt="onStopAudio" delay="0">
                                              <p:tgtEl>
                                                <p:sldTgt/>
                                              </p:tgtEl>
                                            </p:cond>
                                          </p:endCondLst>
                                        </p:cTn>
                                        <p:tgtEl>
                                          <p:sndTgt r:embed="rId3" name="CAMERA.WAV"/>
                                        </p:tgtEl>
                                      </p:cMediaNode>
                                    </p:audio>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23"/>
                                        </p:tgtEl>
                                        <p:attrNameLst>
                                          <p:attrName>style.visibility</p:attrName>
                                        </p:attrNameLst>
                                      </p:cBhvr>
                                      <p:to>
                                        <p:strVal val="visible"/>
                                      </p:to>
                                    </p:set>
                                  </p:childTnLst>
                                  <p:subTnLst>
                                    <p:audio>
                                      <p:cMediaNode>
                                        <p:cTn display="0" masterRel="sameClick">
                                          <p:stCondLst>
                                            <p:cond evt="begin" delay="0">
                                              <p:tn val="31"/>
                                            </p:cond>
                                          </p:stCondLst>
                                          <p:endCondLst>
                                            <p:cond evt="onStopAudio" delay="0">
                                              <p:tgtEl>
                                                <p:sldTgt/>
                                              </p:tgtEl>
                                            </p:cond>
                                          </p:endCondLst>
                                        </p:cTn>
                                        <p:tgtEl>
                                          <p:sndTgt r:embed="rId3" name="CAMERA.WAV"/>
                                        </p:tgtEl>
                                      </p:cMediaNode>
                                    </p:audio>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26"/>
                                        </p:tgtEl>
                                        <p:attrNameLst>
                                          <p:attrName>style.visibility</p:attrName>
                                        </p:attrNameLst>
                                      </p:cBhvr>
                                      <p:to>
                                        <p:strVal val="visible"/>
                                      </p:to>
                                    </p:set>
                                  </p:childTnLst>
                                  <p:subTnLst>
                                    <p:audio>
                                      <p:cMediaNode>
                                        <p:cTn display="0" masterRel="sameClick">
                                          <p:stCondLst>
                                            <p:cond evt="begin" delay="0">
                                              <p:tn val="35"/>
                                            </p:cond>
                                          </p:stCondLst>
                                          <p:endCondLst>
                                            <p:cond evt="onStopAudio" delay="0">
                                              <p:tgtEl>
                                                <p:sldTgt/>
                                              </p:tgtEl>
                                            </p:cond>
                                          </p:endCondLst>
                                        </p:cTn>
                                        <p:tgtEl>
                                          <p:sndTgt r:embed="rId3" name="CAMERA.WAV"/>
                                        </p:tgtEl>
                                      </p:cMediaNode>
                                    </p:audio>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29"/>
                                        </p:tgtEl>
                                        <p:attrNameLst>
                                          <p:attrName>style.visibility</p:attrName>
                                        </p:attrNameLst>
                                      </p:cBhvr>
                                      <p:to>
                                        <p:strVal val="visible"/>
                                      </p:to>
                                    </p:set>
                                  </p:childTnLst>
                                  <p:subTnLst>
                                    <p:audio>
                                      <p:cMediaNode>
                                        <p:cTn display="0" masterRel="sameClick">
                                          <p:stCondLst>
                                            <p:cond evt="begin" delay="0">
                                              <p:tn val="39"/>
                                            </p:cond>
                                          </p:stCondLst>
                                          <p:endCondLst>
                                            <p:cond evt="onStopAudio" delay="0">
                                              <p:tgtEl>
                                                <p:sldTgt/>
                                              </p:tgtEl>
                                            </p:cond>
                                          </p:endCondLst>
                                        </p:cTn>
                                        <p:tgtEl>
                                          <p:sndTgt r:embed="rId3" name="CAMERA.WAV"/>
                                        </p:tgtEl>
                                      </p:cMediaNode>
                                    </p:audio>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499"/>
                                          </p:stCondLst>
                                        </p:cTn>
                                        <p:tgtEl>
                                          <p:spTgt spid="40"/>
                                        </p:tgtEl>
                                        <p:attrNameLst>
                                          <p:attrName>style.visibility</p:attrName>
                                        </p:attrNameLst>
                                      </p:cBhvr>
                                      <p:to>
                                        <p:strVal val="visible"/>
                                      </p:to>
                                    </p:set>
                                  </p:childTnLst>
                                  <p:subTnLst>
                                    <p:audio>
                                      <p:cMediaNode>
                                        <p:cTn display="0" masterRel="sameClick">
                                          <p:stCondLst>
                                            <p:cond evt="begin" delay="0">
                                              <p:tn val="43"/>
                                            </p:cond>
                                          </p:stCondLst>
                                          <p:endCondLst>
                                            <p:cond evt="onStopAudio" delay="0">
                                              <p:tgtEl>
                                                <p:sldTgt/>
                                              </p:tgtEl>
                                            </p:cond>
                                          </p:endCondLst>
                                        </p:cTn>
                                        <p:tgtEl>
                                          <p:sndTgt r:embed="rId3" name="CAMERA.WAV"/>
                                        </p:tgtEl>
                                      </p:cMediaNode>
                                    </p:audio>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32"/>
                                        </p:tgtEl>
                                        <p:attrNameLst>
                                          <p:attrName>style.visibility</p:attrName>
                                        </p:attrNameLst>
                                      </p:cBhvr>
                                      <p:to>
                                        <p:strVal val="visible"/>
                                      </p:to>
                                    </p:set>
                                  </p:childTnLst>
                                  <p:subTnLst>
                                    <p:audio>
                                      <p:cMediaNode>
                                        <p:cTn display="0" masterRel="sameClick">
                                          <p:stCondLst>
                                            <p:cond evt="begin" delay="0">
                                              <p:tn val="47"/>
                                            </p:cond>
                                          </p:stCondLst>
                                          <p:endCondLst>
                                            <p:cond evt="onStopAudio" delay="0">
                                              <p:tgtEl>
                                                <p:sldTgt/>
                                              </p:tgtEl>
                                            </p:cond>
                                          </p:endCondLst>
                                        </p:cTn>
                                        <p:tgtEl>
                                          <p:sndTgt r:embed="rId3" name="CAMERA.WAV"/>
                                        </p:tgtEl>
                                      </p:cMediaNode>
                                    </p:audio>
                                  </p:subTnLst>
                                </p:cTn>
                              </p:par>
                            </p:childTnLst>
                          </p:cTn>
                        </p:par>
                      </p:childTnLst>
                    </p:cTn>
                  </p:par>
                  <p:par>
                    <p:cTn id="49" fill="hold">
                      <p:stCondLst>
                        <p:cond delay="indefinite"/>
                      </p:stCondLst>
                      <p:childTnLst>
                        <p:par>
                          <p:cTn id="50" fill="hold">
                            <p:stCondLst>
                              <p:cond delay="0"/>
                            </p:stCondLst>
                            <p:childTnLst>
                              <p:par>
                                <p:cTn id="51" presetID="4" presetClass="entr" presetSubtype="32"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box(out)">
                                      <p:cBhvr>
                                        <p:cTn id="53" dur="500"/>
                                        <p:tgtEl>
                                          <p:spTgt spid="45"/>
                                        </p:tgtEl>
                                      </p:cBhvr>
                                    </p:animEffect>
                                  </p:childTnLst>
                                  <p:subTnLst>
                                    <p:audio>
                                      <p:cMediaNode>
                                        <p:cTn display="0" masterRel="sameClick">
                                          <p:stCondLst>
                                            <p:cond evt="begin" delay="0">
                                              <p:tn val="51"/>
                                            </p:cond>
                                          </p:stCondLst>
                                          <p:endCondLst>
                                            <p:cond evt="onStopAudio" delay="0">
                                              <p:tgtEl>
                                                <p:sldTgt/>
                                              </p:tgtEl>
                                            </p:cond>
                                          </p:endCondLst>
                                        </p:cTn>
                                        <p:tgtEl>
                                          <p:sndTgt r:embed="rId3" name="CAMERA.WAV"/>
                                        </p:tgtEl>
                                      </p:cMediaNode>
                                    </p:audio>
                                  </p:subTnLst>
                                </p:cTn>
                              </p:par>
                            </p:childTnLst>
                          </p:cTn>
                        </p:par>
                      </p:childTnLst>
                    </p:cTn>
                  </p:par>
                  <p:par>
                    <p:cTn id="54" fill="hold">
                      <p:stCondLst>
                        <p:cond delay="indefinite"/>
                      </p:stCondLst>
                      <p:childTnLst>
                        <p:par>
                          <p:cTn id="55" fill="hold">
                            <p:stCondLst>
                              <p:cond delay="0"/>
                            </p:stCondLst>
                            <p:childTnLst>
                              <p:par>
                                <p:cTn id="56" presetID="4" presetClass="entr" presetSubtype="32" fill="hold" grpId="0" nodeType="click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box(out)">
                                      <p:cBhvr>
                                        <p:cTn id="58" dur="500"/>
                                        <p:tgtEl>
                                          <p:spTgt spid="46"/>
                                        </p:tgtEl>
                                      </p:cBhvr>
                                    </p:animEffect>
                                  </p:childTnLst>
                                  <p:subTnLst>
                                    <p:audio>
                                      <p:cMediaNode>
                                        <p:cTn display="0" masterRel="sameClick">
                                          <p:stCondLst>
                                            <p:cond evt="begin" delay="0">
                                              <p:tn val="56"/>
                                            </p:cond>
                                          </p:stCondLst>
                                          <p:endCondLst>
                                            <p:cond evt="onStopAudio" delay="0">
                                              <p:tgtEl>
                                                <p:sldTgt/>
                                              </p:tgtEl>
                                            </p:cond>
                                          </p:endCondLst>
                                        </p:cTn>
                                        <p:tgtEl>
                                          <p:sndTgt r:embed="rId3" name="CAMERA.WAV"/>
                                        </p:tgtEl>
                                      </p:cMediaNode>
                                    </p:audio>
                                  </p:subTnLst>
                                </p:cTn>
                              </p:par>
                            </p:childTnLst>
                          </p:cTn>
                        </p:par>
                      </p:childTnLst>
                    </p:cTn>
                  </p:par>
                  <p:par>
                    <p:cTn id="59" fill="hold">
                      <p:stCondLst>
                        <p:cond delay="indefinite"/>
                      </p:stCondLst>
                      <p:childTnLst>
                        <p:par>
                          <p:cTn id="60" fill="hold">
                            <p:stCondLst>
                              <p:cond delay="0"/>
                            </p:stCondLst>
                            <p:childTnLst>
                              <p:par>
                                <p:cTn id="61" presetID="4" presetClass="entr" presetSubtype="32" fill="hold" grpId="0" nodeType="clickEffect">
                                  <p:stCondLst>
                                    <p:cond delay="0"/>
                                  </p:stCondLst>
                                  <p:childTnLst>
                                    <p:set>
                                      <p:cBhvr>
                                        <p:cTn id="62" dur="1" fill="hold">
                                          <p:stCondLst>
                                            <p:cond delay="0"/>
                                          </p:stCondLst>
                                        </p:cTn>
                                        <p:tgtEl>
                                          <p:spTgt spid="47">
                                            <p:txEl>
                                              <p:pRg st="0" end="0"/>
                                            </p:txEl>
                                          </p:spTgt>
                                        </p:tgtEl>
                                        <p:attrNameLst>
                                          <p:attrName>style.visibility</p:attrName>
                                        </p:attrNameLst>
                                      </p:cBhvr>
                                      <p:to>
                                        <p:strVal val="visible"/>
                                      </p:to>
                                    </p:set>
                                    <p:animEffect transition="in" filter="box(out)">
                                      <p:cBhvr>
                                        <p:cTn id="63" dur="500"/>
                                        <p:tgtEl>
                                          <p:spTgt spid="47">
                                            <p:txEl>
                                              <p:pRg st="0" end="0"/>
                                            </p:txEl>
                                          </p:spTgt>
                                        </p:tgtEl>
                                      </p:cBhvr>
                                    </p:animEffect>
                                  </p:childTnLst>
                                  <p:subTnLst>
                                    <p:audio>
                                      <p:cMediaNode>
                                        <p:cTn display="0" masterRel="sameClick">
                                          <p:stCondLst>
                                            <p:cond evt="begin" delay="0">
                                              <p:tn val="61"/>
                                            </p:cond>
                                          </p:stCondLst>
                                          <p:endCondLst>
                                            <p:cond evt="onStopAudio" delay="0">
                                              <p:tgtEl>
                                                <p:sldTgt/>
                                              </p:tgtEl>
                                            </p:cond>
                                          </p:endCondLst>
                                        </p:cTn>
                                        <p:tgtEl>
                                          <p:sndTgt r:embed="rId3" name="CAMERA.WAV"/>
                                        </p:tgtEl>
                                      </p:cMediaNode>
                                    </p:audio>
                                  </p:subTnLst>
                                </p:cTn>
                              </p:par>
                            </p:childTnLst>
                          </p:cTn>
                        </p:par>
                      </p:childTnLst>
                    </p:cTn>
                  </p:par>
                  <p:par>
                    <p:cTn id="64" fill="hold">
                      <p:stCondLst>
                        <p:cond delay="indefinite"/>
                      </p:stCondLst>
                      <p:childTnLst>
                        <p:par>
                          <p:cTn id="65" fill="hold">
                            <p:stCondLst>
                              <p:cond delay="0"/>
                            </p:stCondLst>
                            <p:childTnLst>
                              <p:par>
                                <p:cTn id="66" presetID="4" presetClass="entr" presetSubtype="32" fill="hold" grpId="0" nodeType="clickEffect">
                                  <p:stCondLst>
                                    <p:cond delay="0"/>
                                  </p:stCondLst>
                                  <p:childTnLst>
                                    <p:set>
                                      <p:cBhvr>
                                        <p:cTn id="67" dur="1" fill="hold">
                                          <p:stCondLst>
                                            <p:cond delay="0"/>
                                          </p:stCondLst>
                                        </p:cTn>
                                        <p:tgtEl>
                                          <p:spTgt spid="48">
                                            <p:txEl>
                                              <p:pRg st="0" end="0"/>
                                            </p:txEl>
                                          </p:spTgt>
                                        </p:tgtEl>
                                        <p:attrNameLst>
                                          <p:attrName>style.visibility</p:attrName>
                                        </p:attrNameLst>
                                      </p:cBhvr>
                                      <p:to>
                                        <p:strVal val="visible"/>
                                      </p:to>
                                    </p:set>
                                    <p:animEffect transition="in" filter="box(out)">
                                      <p:cBhvr>
                                        <p:cTn id="68" dur="500"/>
                                        <p:tgtEl>
                                          <p:spTgt spid="48">
                                            <p:txEl>
                                              <p:pRg st="0" end="0"/>
                                            </p:txEl>
                                          </p:spTgt>
                                        </p:tgtEl>
                                      </p:cBhvr>
                                    </p:animEffect>
                                  </p:childTnLst>
                                  <p:subTnLst>
                                    <p:audio>
                                      <p:cMediaNode>
                                        <p:cTn display="0" masterRel="sameClick">
                                          <p:stCondLst>
                                            <p:cond evt="begin" delay="0">
                                              <p:tn val="66"/>
                                            </p:cond>
                                          </p:stCondLst>
                                          <p:endCondLst>
                                            <p:cond evt="onStopAudio" delay="0">
                                              <p:tgtEl>
                                                <p:sldTgt/>
                                              </p:tgtEl>
                                            </p:cond>
                                          </p:endCondLst>
                                        </p:cTn>
                                        <p:tgtEl>
                                          <p:sndTgt r:embed="rId3" name="CAMERA.WAV"/>
                                        </p:tgtEl>
                                      </p:cMediaNode>
                                    </p:audio>
                                  </p:sub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499"/>
                                          </p:stCondLst>
                                        </p:cTn>
                                        <p:tgtEl>
                                          <p:spTgt spid="49"/>
                                        </p:tgtEl>
                                        <p:attrNameLst>
                                          <p:attrName>style.visibility</p:attrName>
                                        </p:attrNameLst>
                                      </p:cBhvr>
                                      <p:to>
                                        <p:strVal val="visible"/>
                                      </p:to>
                                    </p:set>
                                  </p:childTnLst>
                                  <p:subTnLst>
                                    <p:audio>
                                      <p:cMediaNode>
                                        <p:cTn display="0" masterRel="sameClick">
                                          <p:stCondLst>
                                            <p:cond evt="begin" delay="0">
                                              <p:tn val="71"/>
                                            </p:cond>
                                          </p:stCondLst>
                                          <p:endCondLst>
                                            <p:cond evt="onStopAudio" delay="0">
                                              <p:tgtEl>
                                                <p:sldTgt/>
                                              </p:tgtEl>
                                            </p:cond>
                                          </p:endCondLst>
                                        </p:cTn>
                                        <p:tgtEl>
                                          <p:sndTgt r:embed="rId3" name="CAMERA.WAV"/>
                                        </p:tgtEl>
                                      </p:cMediaNode>
                                    </p:audio>
                                  </p:sub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499"/>
                                          </p:stCondLst>
                                        </p:cTn>
                                        <p:tgtEl>
                                          <p:spTgt spid="55"/>
                                        </p:tgtEl>
                                        <p:attrNameLst>
                                          <p:attrName>style.visibility</p:attrName>
                                        </p:attrNameLst>
                                      </p:cBhvr>
                                      <p:to>
                                        <p:strVal val="visible"/>
                                      </p:to>
                                    </p:set>
                                  </p:childTnLst>
                                  <p:subTnLst>
                                    <p:audio>
                                      <p:cMediaNode>
                                        <p:cTn display="0" masterRel="sameClick">
                                          <p:stCondLst>
                                            <p:cond evt="begin" delay="0">
                                              <p:tn val="75"/>
                                            </p:cond>
                                          </p:stCondLst>
                                          <p:endCondLst>
                                            <p:cond evt="onStopAudio" delay="0">
                                              <p:tgtEl>
                                                <p:sldTgt/>
                                              </p:tgtEl>
                                            </p:cond>
                                          </p:endCondLst>
                                        </p:cTn>
                                        <p:tgtEl>
                                          <p:sndTgt r:embed="rId3" name="CAMERA.WAV"/>
                                        </p:tgtEl>
                                      </p:cMediaNode>
                                    </p:audio>
                                  </p:sub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499"/>
                                          </p:stCondLst>
                                        </p:cTn>
                                        <p:tgtEl>
                                          <p:spTgt spid="58"/>
                                        </p:tgtEl>
                                        <p:attrNameLst>
                                          <p:attrName>style.visibility</p:attrName>
                                        </p:attrNameLst>
                                      </p:cBhvr>
                                      <p:to>
                                        <p:strVal val="visible"/>
                                      </p:to>
                                    </p:set>
                                  </p:childTnLst>
                                  <p:subTnLst>
                                    <p:audio>
                                      <p:cMediaNode>
                                        <p:cTn display="0" masterRel="sameClick">
                                          <p:stCondLst>
                                            <p:cond evt="begin" delay="0">
                                              <p:tn val="79"/>
                                            </p:cond>
                                          </p:stCondLst>
                                          <p:endCondLst>
                                            <p:cond evt="onStopAudio" delay="0">
                                              <p:tgtEl>
                                                <p:sldTgt/>
                                              </p:tgtEl>
                                            </p:cond>
                                          </p:endCondLst>
                                        </p:cTn>
                                        <p:tgtEl>
                                          <p:sndTgt r:embed="rId3" name="CAMERA.WAV"/>
                                        </p:tgtEl>
                                      </p:cMediaNode>
                                    </p:audio>
                                  </p:sub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499"/>
                                          </p:stCondLst>
                                        </p:cTn>
                                        <p:tgtEl>
                                          <p:spTgt spid="61"/>
                                        </p:tgtEl>
                                        <p:attrNameLst>
                                          <p:attrName>style.visibility</p:attrName>
                                        </p:attrNameLst>
                                      </p:cBhvr>
                                      <p:to>
                                        <p:strVal val="visible"/>
                                      </p:to>
                                    </p:set>
                                  </p:childTnLst>
                                  <p:subTnLst>
                                    <p:audio>
                                      <p:cMediaNode>
                                        <p:cTn display="0" masterRel="sameClick">
                                          <p:stCondLst>
                                            <p:cond evt="begin" delay="0">
                                              <p:tn val="83"/>
                                            </p:cond>
                                          </p:stCondLst>
                                          <p:endCondLst>
                                            <p:cond evt="onStopAudio" delay="0">
                                              <p:tgtEl>
                                                <p:sldTgt/>
                                              </p:tgtEl>
                                            </p:cond>
                                          </p:endCondLst>
                                        </p:cTn>
                                        <p:tgtEl>
                                          <p:sndTgt r:embed="rId3" name="CAMERA.WAV"/>
                                        </p:tgtEl>
                                      </p:cMediaNode>
                                    </p:audio>
                                  </p:sub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499"/>
                                          </p:stCondLst>
                                        </p:cTn>
                                        <p:tgtEl>
                                          <p:spTgt spid="67"/>
                                        </p:tgtEl>
                                        <p:attrNameLst>
                                          <p:attrName>style.visibility</p:attrName>
                                        </p:attrNameLst>
                                      </p:cBhvr>
                                      <p:to>
                                        <p:strVal val="visible"/>
                                      </p:to>
                                    </p:set>
                                  </p:childTnLst>
                                  <p:subTnLst>
                                    <p:audio>
                                      <p:cMediaNode>
                                        <p:cTn display="0" masterRel="sameClick">
                                          <p:stCondLst>
                                            <p:cond evt="begin" delay="0">
                                              <p:tn val="87"/>
                                            </p:cond>
                                          </p:stCondLst>
                                          <p:endCondLst>
                                            <p:cond evt="onStopAudio" delay="0">
                                              <p:tgtEl>
                                                <p:sldTgt/>
                                              </p:tgtEl>
                                            </p:cond>
                                          </p:endCondLst>
                                        </p:cTn>
                                        <p:tgtEl>
                                          <p:sndTgt r:embed="rId3" name="CAMERA.WAV"/>
                                        </p:tgtEl>
                                      </p:cMediaNode>
                                    </p:audio>
                                  </p:sub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499"/>
                                          </p:stCondLst>
                                        </p:cTn>
                                        <p:tgtEl>
                                          <p:spTgt spid="64"/>
                                        </p:tgtEl>
                                        <p:attrNameLst>
                                          <p:attrName>style.visibility</p:attrName>
                                        </p:attrNameLst>
                                      </p:cBhvr>
                                      <p:to>
                                        <p:strVal val="visible"/>
                                      </p:to>
                                    </p:set>
                                  </p:childTnLst>
                                  <p:subTnLst>
                                    <p:audio>
                                      <p:cMediaNode>
                                        <p:cTn display="0" masterRel="sameClick">
                                          <p:stCondLst>
                                            <p:cond evt="begin" delay="0">
                                              <p:tn val="91"/>
                                            </p:cond>
                                          </p:stCondLst>
                                          <p:endCondLst>
                                            <p:cond evt="onStopAudio" delay="0">
                                              <p:tgtEl>
                                                <p:sldTgt/>
                                              </p:tgtEl>
                                            </p:cond>
                                          </p:endCondLst>
                                        </p:cTn>
                                        <p:tgtEl>
                                          <p:sndTgt r:embed="rId3" name="CAMERA.WAV"/>
                                        </p:tgtEl>
                                      </p:cMediaNode>
                                    </p:audio>
                                  </p:sub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499"/>
                                          </p:stCondLst>
                                        </p:cTn>
                                        <p:tgtEl>
                                          <p:spTgt spid="52"/>
                                        </p:tgtEl>
                                        <p:attrNameLst>
                                          <p:attrName>style.visibility</p:attrName>
                                        </p:attrNameLst>
                                      </p:cBhvr>
                                      <p:to>
                                        <p:strVal val="visible"/>
                                      </p:to>
                                    </p:set>
                                  </p:childTnLst>
                                  <p:subTnLst>
                                    <p:audio>
                                      <p:cMediaNode>
                                        <p:cTn display="0" masterRel="sameClick">
                                          <p:stCondLst>
                                            <p:cond evt="begin" delay="0">
                                              <p:tn val="95"/>
                                            </p:cond>
                                          </p:stCondLst>
                                          <p:endCondLst>
                                            <p:cond evt="onStopAudio" delay="0">
                                              <p:tgtEl>
                                                <p:sldTgt/>
                                              </p:tgtEl>
                                            </p:cond>
                                          </p:endCondLst>
                                        </p:cTn>
                                        <p:tgtEl>
                                          <p:sndTgt r:embed="rId3" name="CAMERA.WAV"/>
                                        </p:tgtEl>
                                      </p:cMediaNode>
                                    </p:audio>
                                  </p:subTnLst>
                                </p:cTn>
                              </p:par>
                            </p:childTnLst>
                          </p:cTn>
                        </p:par>
                      </p:childTnLst>
                    </p:cTn>
                  </p:par>
                  <p:par>
                    <p:cTn id="97" fill="hold">
                      <p:stCondLst>
                        <p:cond delay="indefinite"/>
                      </p:stCondLst>
                      <p:childTnLst>
                        <p:par>
                          <p:cTn id="98" fill="hold">
                            <p:stCondLst>
                              <p:cond delay="0"/>
                            </p:stCondLst>
                            <p:childTnLst>
                              <p:par>
                                <p:cTn id="99" presetID="4" presetClass="entr" presetSubtype="32" fill="hold" grpId="0" nodeType="click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box(out)">
                                      <p:cBhvr>
                                        <p:cTn id="101" dur="500"/>
                                        <p:tgtEl>
                                          <p:spTgt spid="70"/>
                                        </p:tgtEl>
                                      </p:cBhvr>
                                    </p:animEffect>
                                  </p:childTnLst>
                                  <p:subTnLst>
                                    <p:audio>
                                      <p:cMediaNode>
                                        <p:cTn display="0" masterRel="sameClick">
                                          <p:stCondLst>
                                            <p:cond evt="begin" delay="0">
                                              <p:tn val="99"/>
                                            </p:cond>
                                          </p:stCondLst>
                                          <p:endCondLst>
                                            <p:cond evt="onStopAudio" delay="0">
                                              <p:tgtEl>
                                                <p:sldTgt/>
                                              </p:tgtEl>
                                            </p:cond>
                                          </p:endCondLst>
                                        </p:cTn>
                                        <p:tgtEl>
                                          <p:sndTgt r:embed="rId3" name="CAMERA.WAV"/>
                                        </p:tgtEl>
                                      </p:cMediaNode>
                                    </p:audio>
                                  </p:subTnLst>
                                </p:cTn>
                              </p:par>
                            </p:childTnLst>
                          </p:cTn>
                        </p:par>
                      </p:childTnLst>
                    </p:cTn>
                  </p:par>
                  <p:par>
                    <p:cTn id="102" fill="hold">
                      <p:stCondLst>
                        <p:cond delay="indefinite"/>
                      </p:stCondLst>
                      <p:childTnLst>
                        <p:par>
                          <p:cTn id="103" fill="hold">
                            <p:stCondLst>
                              <p:cond delay="0"/>
                            </p:stCondLst>
                            <p:childTnLst>
                              <p:par>
                                <p:cTn id="104" presetID="4" presetClass="entr" presetSubtype="32" fill="hold" grpId="0" nodeType="clickEffect">
                                  <p:stCondLst>
                                    <p:cond delay="0"/>
                                  </p:stCondLst>
                                  <p:childTnLst>
                                    <p:set>
                                      <p:cBhvr>
                                        <p:cTn id="105" dur="1" fill="hold">
                                          <p:stCondLst>
                                            <p:cond delay="0"/>
                                          </p:stCondLst>
                                        </p:cTn>
                                        <p:tgtEl>
                                          <p:spTgt spid="71"/>
                                        </p:tgtEl>
                                        <p:attrNameLst>
                                          <p:attrName>style.visibility</p:attrName>
                                        </p:attrNameLst>
                                      </p:cBhvr>
                                      <p:to>
                                        <p:strVal val="visible"/>
                                      </p:to>
                                    </p:set>
                                    <p:animEffect transition="in" filter="box(out)">
                                      <p:cBhvr>
                                        <p:cTn id="106" dur="500"/>
                                        <p:tgtEl>
                                          <p:spTgt spid="71"/>
                                        </p:tgtEl>
                                      </p:cBhvr>
                                    </p:animEffect>
                                  </p:childTnLst>
                                  <p:subTnLst>
                                    <p:audio>
                                      <p:cMediaNode>
                                        <p:cTn display="0" masterRel="sameClick">
                                          <p:stCondLst>
                                            <p:cond evt="begin" delay="0">
                                              <p:tn val="104"/>
                                            </p:cond>
                                          </p:stCondLst>
                                          <p:endCondLst>
                                            <p:cond evt="onStopAudio" delay="0">
                                              <p:tgtEl>
                                                <p:sldTgt/>
                                              </p:tgtEl>
                                            </p:cond>
                                          </p:endCondLst>
                                        </p:cTn>
                                        <p:tgtEl>
                                          <p:sndTgt r:embed="rId3" name="CAMERA.WAV"/>
                                        </p:tgtEl>
                                      </p:cMediaNode>
                                    </p:audio>
                                  </p:subTnLst>
                                </p:cTn>
                              </p:par>
                            </p:childTnLst>
                          </p:cTn>
                        </p:par>
                      </p:childTnLst>
                    </p:cTn>
                  </p:par>
                  <p:par>
                    <p:cTn id="107" fill="hold">
                      <p:stCondLst>
                        <p:cond delay="indefinite"/>
                      </p:stCondLst>
                      <p:childTnLst>
                        <p:par>
                          <p:cTn id="108" fill="hold">
                            <p:stCondLst>
                              <p:cond delay="0"/>
                            </p:stCondLst>
                            <p:childTnLst>
                              <p:par>
                                <p:cTn id="109" presetID="4" presetClass="entr" presetSubtype="32" fill="hold" nodeType="clickEffect">
                                  <p:stCondLst>
                                    <p:cond delay="0"/>
                                  </p:stCondLst>
                                  <p:childTnLst>
                                    <p:set>
                                      <p:cBhvr>
                                        <p:cTn id="110" dur="1" fill="hold">
                                          <p:stCondLst>
                                            <p:cond delay="0"/>
                                          </p:stCondLst>
                                        </p:cTn>
                                        <p:tgtEl>
                                          <p:spTgt spid="72"/>
                                        </p:tgtEl>
                                        <p:attrNameLst>
                                          <p:attrName>style.visibility</p:attrName>
                                        </p:attrNameLst>
                                      </p:cBhvr>
                                      <p:to>
                                        <p:strVal val="visible"/>
                                      </p:to>
                                    </p:set>
                                    <p:animEffect transition="in" filter="box(out)">
                                      <p:cBhvr>
                                        <p:cTn id="111" dur="500"/>
                                        <p:tgtEl>
                                          <p:spTgt spid="72"/>
                                        </p:tgtEl>
                                      </p:cBhvr>
                                    </p:animEffect>
                                  </p:childTnLst>
                                  <p:subTnLst>
                                    <p:audio>
                                      <p:cMediaNode>
                                        <p:cTn display="0" masterRel="sameClick">
                                          <p:stCondLst>
                                            <p:cond evt="begin" delay="0">
                                              <p:tn val="109"/>
                                            </p:cond>
                                          </p:stCondLst>
                                          <p:endCondLst>
                                            <p:cond evt="onStopAudio" delay="0">
                                              <p:tgtEl>
                                                <p:sldTgt/>
                                              </p:tgtEl>
                                            </p:cond>
                                          </p:endCondLst>
                                        </p:cTn>
                                        <p:tgtEl>
                                          <p:sndTgt r:embed="rId3" name="CAMERA.WAV"/>
                                        </p:tgtEl>
                                      </p:cMediaNode>
                                    </p:audio>
                                  </p:subTnLst>
                                </p:cTn>
                              </p:par>
                            </p:childTnLst>
                          </p:cTn>
                        </p:par>
                      </p:childTnLst>
                    </p:cTn>
                  </p:par>
                  <p:par>
                    <p:cTn id="112" fill="hold">
                      <p:stCondLst>
                        <p:cond delay="indefinite"/>
                      </p:stCondLst>
                      <p:childTnLst>
                        <p:par>
                          <p:cTn id="113" fill="hold">
                            <p:stCondLst>
                              <p:cond delay="0"/>
                            </p:stCondLst>
                            <p:childTnLst>
                              <p:par>
                                <p:cTn id="114" presetID="4" presetClass="entr" presetSubtype="32" fill="hold" nodeType="clickEffect">
                                  <p:stCondLst>
                                    <p:cond delay="0"/>
                                  </p:stCondLst>
                                  <p:childTnLst>
                                    <p:set>
                                      <p:cBhvr>
                                        <p:cTn id="115" dur="1" fill="hold">
                                          <p:stCondLst>
                                            <p:cond delay="0"/>
                                          </p:stCondLst>
                                        </p:cTn>
                                        <p:tgtEl>
                                          <p:spTgt spid="77"/>
                                        </p:tgtEl>
                                        <p:attrNameLst>
                                          <p:attrName>style.visibility</p:attrName>
                                        </p:attrNameLst>
                                      </p:cBhvr>
                                      <p:to>
                                        <p:strVal val="visible"/>
                                      </p:to>
                                    </p:set>
                                    <p:animEffect transition="in" filter="box(out)">
                                      <p:cBhvr>
                                        <p:cTn id="116" dur="500"/>
                                        <p:tgtEl>
                                          <p:spTgt spid="77"/>
                                        </p:tgtEl>
                                      </p:cBhvr>
                                    </p:animEffect>
                                  </p:childTnLst>
                                  <p:subTnLst>
                                    <p:audio>
                                      <p:cMediaNode>
                                        <p:cTn display="0" masterRel="sameClick">
                                          <p:stCondLst>
                                            <p:cond evt="begin" delay="0">
                                              <p:tn val="114"/>
                                            </p:cond>
                                          </p:stCondLst>
                                          <p:endCondLst>
                                            <p:cond evt="onStopAudio" delay="0">
                                              <p:tgtEl>
                                                <p:sldTgt/>
                                              </p:tgtEl>
                                            </p:cond>
                                          </p:endCondLst>
                                        </p:cTn>
                                        <p:tgtEl>
                                          <p:sndTgt r:embed="rId3" name="CAMERA.WAV"/>
                                        </p:tgtEl>
                                      </p:cMediaNode>
                                    </p:audio>
                                  </p:subTnLst>
                                </p:cTn>
                              </p:par>
                            </p:childTnLst>
                          </p:cTn>
                        </p:par>
                      </p:childTnLst>
                    </p:cTn>
                  </p:par>
                  <p:par>
                    <p:cTn id="117" fill="hold">
                      <p:stCondLst>
                        <p:cond delay="indefinite"/>
                      </p:stCondLst>
                      <p:childTnLst>
                        <p:par>
                          <p:cTn id="118" fill="hold">
                            <p:stCondLst>
                              <p:cond delay="0"/>
                            </p:stCondLst>
                            <p:childTnLst>
                              <p:par>
                                <p:cTn id="119" presetID="4" presetClass="entr" presetSubtype="32" fill="hold" nodeType="clickEffect">
                                  <p:stCondLst>
                                    <p:cond delay="0"/>
                                  </p:stCondLst>
                                  <p:childTnLst>
                                    <p:set>
                                      <p:cBhvr>
                                        <p:cTn id="120" dur="1" fill="hold">
                                          <p:stCondLst>
                                            <p:cond delay="0"/>
                                          </p:stCondLst>
                                        </p:cTn>
                                        <p:tgtEl>
                                          <p:spTgt spid="82"/>
                                        </p:tgtEl>
                                        <p:attrNameLst>
                                          <p:attrName>style.visibility</p:attrName>
                                        </p:attrNameLst>
                                      </p:cBhvr>
                                      <p:to>
                                        <p:strVal val="visible"/>
                                      </p:to>
                                    </p:set>
                                    <p:animEffect transition="in" filter="box(out)">
                                      <p:cBhvr>
                                        <p:cTn id="121" dur="500"/>
                                        <p:tgtEl>
                                          <p:spTgt spid="82"/>
                                        </p:tgtEl>
                                      </p:cBhvr>
                                    </p:animEffect>
                                  </p:childTnLst>
                                  <p:subTnLst>
                                    <p:audio>
                                      <p:cMediaNode>
                                        <p:cTn display="0" masterRel="sameClick">
                                          <p:stCondLst>
                                            <p:cond evt="begin" delay="0">
                                              <p:tn val="119"/>
                                            </p:cond>
                                          </p:stCondLst>
                                          <p:endCondLst>
                                            <p:cond evt="onStopAudio" delay="0">
                                              <p:tgtEl>
                                                <p:sldTgt/>
                                              </p:tgtEl>
                                            </p:cond>
                                          </p:endCondLst>
                                        </p:cTn>
                                        <p:tgtEl>
                                          <p:sndTgt r:embed="rId3" name="CAMERA.WAV"/>
                                        </p:tgtEl>
                                      </p:cMediaNode>
                                    </p:audio>
                                  </p:subTnLst>
                                </p:cTn>
                              </p:par>
                            </p:childTnLst>
                          </p:cTn>
                        </p:par>
                      </p:childTnLst>
                    </p:cTn>
                  </p:par>
                  <p:par>
                    <p:cTn id="122" fill="hold">
                      <p:stCondLst>
                        <p:cond delay="indefinite"/>
                      </p:stCondLst>
                      <p:childTnLst>
                        <p:par>
                          <p:cTn id="123" fill="hold">
                            <p:stCondLst>
                              <p:cond delay="0"/>
                            </p:stCondLst>
                            <p:childTnLst>
                              <p:par>
                                <p:cTn id="124" presetID="4" presetClass="entr" presetSubtype="32" fill="hold" nodeType="clickEffect">
                                  <p:stCondLst>
                                    <p:cond delay="0"/>
                                  </p:stCondLst>
                                  <p:childTnLst>
                                    <p:set>
                                      <p:cBhvr>
                                        <p:cTn id="125" dur="1" fill="hold">
                                          <p:stCondLst>
                                            <p:cond delay="0"/>
                                          </p:stCondLst>
                                        </p:cTn>
                                        <p:tgtEl>
                                          <p:spTgt spid="87"/>
                                        </p:tgtEl>
                                        <p:attrNameLst>
                                          <p:attrName>style.visibility</p:attrName>
                                        </p:attrNameLst>
                                      </p:cBhvr>
                                      <p:to>
                                        <p:strVal val="visible"/>
                                      </p:to>
                                    </p:set>
                                    <p:animEffect transition="in" filter="box(out)">
                                      <p:cBhvr>
                                        <p:cTn id="126" dur="500"/>
                                        <p:tgtEl>
                                          <p:spTgt spid="87"/>
                                        </p:tgtEl>
                                      </p:cBhvr>
                                    </p:animEffect>
                                  </p:childTnLst>
                                  <p:subTnLst>
                                    <p:audio>
                                      <p:cMediaNode>
                                        <p:cTn display="0" masterRel="sameClick">
                                          <p:stCondLst>
                                            <p:cond evt="begin" delay="0">
                                              <p:tn val="124"/>
                                            </p:cond>
                                          </p:stCondLst>
                                          <p:endCondLst>
                                            <p:cond evt="onStopAudio" delay="0">
                                              <p:tgtEl>
                                                <p:sldTgt/>
                                              </p:tgtEl>
                                            </p:cond>
                                          </p:endCondLst>
                                        </p:cTn>
                                        <p:tgtEl>
                                          <p:sndTgt r:embed="rId3" name="CAMERA.WAV"/>
                                        </p:tgtEl>
                                      </p:cMediaNode>
                                    </p:audio>
                                  </p:subTnLst>
                                </p:cTn>
                              </p:par>
                            </p:childTnLst>
                          </p:cTn>
                        </p:par>
                      </p:childTnLst>
                    </p:cTn>
                  </p:par>
                  <p:par>
                    <p:cTn id="127" fill="hold">
                      <p:stCondLst>
                        <p:cond delay="indefinite"/>
                      </p:stCondLst>
                      <p:childTnLst>
                        <p:par>
                          <p:cTn id="128" fill="hold">
                            <p:stCondLst>
                              <p:cond delay="0"/>
                            </p:stCondLst>
                            <p:childTnLst>
                              <p:par>
                                <p:cTn id="129" presetID="4" presetClass="entr" presetSubtype="32" fill="hold" grpId="0" nodeType="clickEffect">
                                  <p:stCondLst>
                                    <p:cond delay="0"/>
                                  </p:stCondLst>
                                  <p:childTnLst>
                                    <p:set>
                                      <p:cBhvr>
                                        <p:cTn id="130" dur="1" fill="hold">
                                          <p:stCondLst>
                                            <p:cond delay="0"/>
                                          </p:stCondLst>
                                        </p:cTn>
                                        <p:tgtEl>
                                          <p:spTgt spid="92">
                                            <p:txEl>
                                              <p:pRg st="0" end="0"/>
                                            </p:txEl>
                                          </p:spTgt>
                                        </p:tgtEl>
                                        <p:attrNameLst>
                                          <p:attrName>style.visibility</p:attrName>
                                        </p:attrNameLst>
                                      </p:cBhvr>
                                      <p:to>
                                        <p:strVal val="visible"/>
                                      </p:to>
                                    </p:set>
                                    <p:animEffect transition="in" filter="box(out)">
                                      <p:cBhvr>
                                        <p:cTn id="131" dur="500"/>
                                        <p:tgtEl>
                                          <p:spTgt spid="92">
                                            <p:txEl>
                                              <p:pRg st="0" end="0"/>
                                            </p:txEl>
                                          </p:spTgt>
                                        </p:tgtEl>
                                      </p:cBhvr>
                                    </p:animEffect>
                                  </p:childTnLst>
                                  <p:subTnLst>
                                    <p:audio>
                                      <p:cMediaNode>
                                        <p:cTn display="0" masterRel="sameClick">
                                          <p:stCondLst>
                                            <p:cond evt="begin" delay="0">
                                              <p:tn val="129"/>
                                            </p:cond>
                                          </p:stCondLst>
                                          <p:endCondLst>
                                            <p:cond evt="onStopAudio" delay="0">
                                              <p:tgtEl>
                                                <p:sldTgt/>
                                              </p:tgtEl>
                                            </p:cond>
                                          </p:endCondLst>
                                        </p:cTn>
                                        <p:tgtEl>
                                          <p:sndTgt r:embed="rId3" name="CAMERA.WAV"/>
                                        </p:tgtEl>
                                      </p:cMediaNode>
                                    </p:audio>
                                  </p:subTnLst>
                                </p:cTn>
                              </p:par>
                            </p:childTnLst>
                          </p:cTn>
                        </p:par>
                      </p:childTnLst>
                    </p:cTn>
                  </p:par>
                  <p:par>
                    <p:cTn id="132" fill="hold">
                      <p:stCondLst>
                        <p:cond delay="indefinite"/>
                      </p:stCondLst>
                      <p:childTnLst>
                        <p:par>
                          <p:cTn id="133" fill="hold">
                            <p:stCondLst>
                              <p:cond delay="0"/>
                            </p:stCondLst>
                            <p:childTnLst>
                              <p:par>
                                <p:cTn id="134" presetID="4" presetClass="entr" presetSubtype="32" fill="hold" grpId="0" nodeType="clickEffect">
                                  <p:stCondLst>
                                    <p:cond delay="0"/>
                                  </p:stCondLst>
                                  <p:childTnLst>
                                    <p:set>
                                      <p:cBhvr>
                                        <p:cTn id="135" dur="1" fill="hold">
                                          <p:stCondLst>
                                            <p:cond delay="0"/>
                                          </p:stCondLst>
                                        </p:cTn>
                                        <p:tgtEl>
                                          <p:spTgt spid="93">
                                            <p:txEl>
                                              <p:pRg st="0" end="0"/>
                                            </p:txEl>
                                          </p:spTgt>
                                        </p:tgtEl>
                                        <p:attrNameLst>
                                          <p:attrName>style.visibility</p:attrName>
                                        </p:attrNameLst>
                                      </p:cBhvr>
                                      <p:to>
                                        <p:strVal val="visible"/>
                                      </p:to>
                                    </p:set>
                                    <p:animEffect transition="in" filter="box(out)">
                                      <p:cBhvr>
                                        <p:cTn id="136" dur="500"/>
                                        <p:tgtEl>
                                          <p:spTgt spid="93">
                                            <p:txEl>
                                              <p:pRg st="0" end="0"/>
                                            </p:txEl>
                                          </p:spTgt>
                                        </p:tgtEl>
                                      </p:cBhvr>
                                    </p:animEffect>
                                  </p:childTnLst>
                                  <p:subTnLst>
                                    <p:audio>
                                      <p:cMediaNode>
                                        <p:cTn display="0" masterRel="sameClick">
                                          <p:stCondLst>
                                            <p:cond evt="begin" delay="0">
                                              <p:tn val="134"/>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build="p"/>
      <p:bldP spid="44" grpId="0" autoUpdateAnimBg="0" build="p"/>
      <p:bldP spid="45" grpId="0" animBg="1" autoUpdateAnimBg="0"/>
      <p:bldP spid="46" grpId="0" animBg="1" autoUpdateAnimBg="0"/>
      <p:bldP spid="47" grpId="0" autoUpdateAnimBg="0" build="p"/>
      <p:bldP spid="48" grpId="0" autoUpdateAnimBg="0" build="p"/>
      <p:bldP spid="70" grpId="0" animBg="1" autoUpdateAnimBg="0"/>
      <p:bldP spid="71" grpId="0" animBg="1" autoUpdateAnimBg="0"/>
      <p:bldP spid="92" grpId="0" autoUpdateAnimBg="0" build="p"/>
      <p:bldP spid="93" grpId="0" autoUpdateAnimBg="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rgbClr val="000000"/>
                </a:solidFill>
                <a:latin typeface="+mn-ea"/>
                <a:ea typeface="+mn-ea"/>
              </a:rPr>
              <a:t>选择排序</a:t>
            </a:r>
            <a:r>
              <a:rPr lang="en-US" altLang="zh-CN" sz="2800" b="1" dirty="0">
                <a:solidFill>
                  <a:srgbClr val="000000"/>
                </a:solidFill>
                <a:latin typeface="+mn-ea"/>
                <a:ea typeface="+mn-ea"/>
              </a:rPr>
              <a:t>—</a:t>
            </a:r>
            <a:r>
              <a:rPr lang="zh-CN" altLang="en-US" sz="2800" b="1" dirty="0">
                <a:solidFill>
                  <a:srgbClr val="000000"/>
                </a:solidFill>
                <a:latin typeface="+mn-ea"/>
                <a:ea typeface="+mn-ea"/>
              </a:rPr>
              <a:t>堆排序</a:t>
            </a:r>
            <a:endParaRPr lang="zh-CN" altLang="en-US" sz="2800" b="1" dirty="0">
              <a:solidFill>
                <a:srgbClr val="000000"/>
              </a:solidFill>
              <a:latin typeface="+mn-ea"/>
              <a:ea typeface="+mn-ea"/>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10" name="Rectangle 2"/>
          <p:cNvSpPr>
            <a:spLocks noChangeArrowheads="1"/>
          </p:cNvSpPr>
          <p:nvPr/>
        </p:nvSpPr>
        <p:spPr bwMode="auto">
          <a:xfrm>
            <a:off x="537499" y="1017431"/>
            <a:ext cx="11117002" cy="2677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nSpc>
                <a:spcPct val="110000"/>
              </a:lnSpc>
              <a:spcBef>
                <a:spcPct val="0"/>
              </a:spcBef>
              <a:buClr>
                <a:srgbClr val="000000"/>
              </a:buClr>
              <a:buFont typeface="Arial" panose="020B0604020202020204" pitchFamily="34" charset="0"/>
              <a:buChar char="•"/>
            </a:pPr>
            <a:r>
              <a:rPr lang="zh-CN" altLang="en-US" b="0" dirty="0">
                <a:solidFill>
                  <a:srgbClr val="000000"/>
                </a:solidFill>
                <a:latin typeface="Times New Roman" panose="02020603050405020304" pitchFamily="18" charset="0"/>
                <a:cs typeface="Times New Roman" panose="02020603050405020304" pitchFamily="18" charset="0"/>
              </a:rPr>
              <a:t>堆排序是简单选择排序的改进</a:t>
            </a:r>
            <a:endParaRPr lang="zh-CN" altLang="en-US" b="0" dirty="0">
              <a:solidFill>
                <a:srgbClr val="000000"/>
              </a:solidFill>
              <a:latin typeface="Times New Roman" panose="02020603050405020304" pitchFamily="18" charset="0"/>
              <a:cs typeface="Times New Roman" panose="02020603050405020304" pitchFamily="18" charset="0"/>
            </a:endParaRPr>
          </a:p>
          <a:p>
            <a:pPr>
              <a:lnSpc>
                <a:spcPct val="110000"/>
              </a:lnSpc>
              <a:spcBef>
                <a:spcPct val="0"/>
              </a:spcBef>
              <a:buClr>
                <a:srgbClr val="000000"/>
              </a:buClr>
              <a:buFont typeface="Arial" panose="020B0604020202020204" pitchFamily="34" charset="0"/>
              <a:buChar char="•"/>
            </a:pPr>
            <a:r>
              <a:rPr lang="zh-CN" altLang="en-US" b="0" dirty="0">
                <a:solidFill>
                  <a:srgbClr val="000000"/>
                </a:solidFill>
                <a:latin typeface="Times New Roman" panose="02020603050405020304" pitchFamily="18" charset="0"/>
                <a:cs typeface="Times New Roman" panose="02020603050405020304" pitchFamily="18" charset="0"/>
              </a:rPr>
              <a:t>直接选择排序从</a:t>
            </a:r>
            <a:r>
              <a:rPr lang="en-US" altLang="zh-CN" b="0" i="1" dirty="0">
                <a:solidFill>
                  <a:srgbClr val="000000"/>
                </a:solidFill>
                <a:latin typeface="Times New Roman" panose="02020603050405020304" pitchFamily="18" charset="0"/>
                <a:cs typeface="Times New Roman" panose="02020603050405020304" pitchFamily="18" charset="0"/>
              </a:rPr>
              <a:t>n</a:t>
            </a:r>
            <a:r>
              <a:rPr lang="zh-CN" altLang="en-US" b="0" dirty="0">
                <a:solidFill>
                  <a:srgbClr val="000000"/>
                </a:solidFill>
                <a:latin typeface="Times New Roman" panose="02020603050405020304" pitchFamily="18" charset="0"/>
                <a:cs typeface="Times New Roman" panose="02020603050405020304" pitchFamily="18" charset="0"/>
              </a:rPr>
              <a:t>个值选出最小值要做</a:t>
            </a:r>
            <a:r>
              <a:rPr lang="en-US" altLang="zh-CN" b="0" i="1" dirty="0">
                <a:solidFill>
                  <a:srgbClr val="000000"/>
                </a:solidFill>
                <a:latin typeface="Times New Roman" panose="02020603050405020304" pitchFamily="18" charset="0"/>
                <a:cs typeface="Times New Roman" panose="02020603050405020304" pitchFamily="18" charset="0"/>
              </a:rPr>
              <a:t>n</a:t>
            </a:r>
            <a:r>
              <a:rPr lang="en-US" altLang="zh-CN" b="0" dirty="0">
                <a:solidFill>
                  <a:srgbClr val="000000"/>
                </a:solidFill>
                <a:latin typeface="Times New Roman" panose="02020603050405020304" pitchFamily="18" charset="0"/>
                <a:cs typeface="Times New Roman" panose="02020603050405020304" pitchFamily="18" charset="0"/>
              </a:rPr>
              <a:t>-1</a:t>
            </a:r>
            <a:r>
              <a:rPr lang="zh-CN" altLang="en-US" b="0" dirty="0">
                <a:solidFill>
                  <a:srgbClr val="000000"/>
                </a:solidFill>
                <a:latin typeface="Times New Roman" panose="02020603050405020304" pitchFamily="18" charset="0"/>
                <a:cs typeface="Times New Roman" panose="02020603050405020304" pitchFamily="18" charset="0"/>
              </a:rPr>
              <a:t>次比较，然后从其余</a:t>
            </a:r>
            <a:r>
              <a:rPr lang="en-US" altLang="zh-CN" b="0" i="1" dirty="0">
                <a:solidFill>
                  <a:srgbClr val="000000"/>
                </a:solidFill>
                <a:latin typeface="Times New Roman" panose="02020603050405020304" pitchFamily="18" charset="0"/>
                <a:cs typeface="Times New Roman" panose="02020603050405020304" pitchFamily="18" charset="0"/>
              </a:rPr>
              <a:t>n</a:t>
            </a:r>
            <a:r>
              <a:rPr lang="en-US" altLang="zh-CN" b="0" dirty="0">
                <a:solidFill>
                  <a:srgbClr val="000000"/>
                </a:solidFill>
                <a:latin typeface="Times New Roman" panose="02020603050405020304" pitchFamily="18" charset="0"/>
                <a:cs typeface="Times New Roman" panose="02020603050405020304" pitchFamily="18" charset="0"/>
              </a:rPr>
              <a:t>-1</a:t>
            </a:r>
            <a:r>
              <a:rPr lang="zh-CN" altLang="en-US" b="0" dirty="0">
                <a:solidFill>
                  <a:srgbClr val="000000"/>
                </a:solidFill>
                <a:latin typeface="Times New Roman" panose="02020603050405020304" pitchFamily="18" charset="0"/>
                <a:cs typeface="Times New Roman" panose="02020603050405020304" pitchFamily="18" charset="0"/>
              </a:rPr>
              <a:t>个记录中选出最小者要作</a:t>
            </a:r>
            <a:r>
              <a:rPr lang="en-US" altLang="zh-CN" b="0" i="1" dirty="0">
                <a:solidFill>
                  <a:srgbClr val="000000"/>
                </a:solidFill>
                <a:latin typeface="Times New Roman" panose="02020603050405020304" pitchFamily="18" charset="0"/>
                <a:cs typeface="Times New Roman" panose="02020603050405020304" pitchFamily="18" charset="0"/>
              </a:rPr>
              <a:t>n</a:t>
            </a:r>
            <a:r>
              <a:rPr lang="en-US" altLang="zh-CN" b="0" dirty="0">
                <a:solidFill>
                  <a:srgbClr val="000000"/>
                </a:solidFill>
                <a:latin typeface="Times New Roman" panose="02020603050405020304" pitchFamily="18" charset="0"/>
                <a:cs typeface="Times New Roman" panose="02020603050405020304" pitchFamily="18" charset="0"/>
              </a:rPr>
              <a:t>-2</a:t>
            </a:r>
            <a:r>
              <a:rPr lang="zh-CN" altLang="en-US" b="0" dirty="0">
                <a:solidFill>
                  <a:srgbClr val="000000"/>
                </a:solidFill>
                <a:latin typeface="Times New Roman" panose="02020603050405020304" pitchFamily="18" charset="0"/>
                <a:cs typeface="Times New Roman" panose="02020603050405020304" pitchFamily="18" charset="0"/>
              </a:rPr>
              <a:t>次比较</a:t>
            </a:r>
            <a:endParaRPr lang="zh-CN" altLang="en-US" b="0" dirty="0">
              <a:solidFill>
                <a:srgbClr val="000000"/>
              </a:solidFill>
              <a:latin typeface="Times New Roman" panose="02020603050405020304" pitchFamily="18" charset="0"/>
              <a:cs typeface="Times New Roman" panose="02020603050405020304" pitchFamily="18" charset="0"/>
            </a:endParaRPr>
          </a:p>
          <a:p>
            <a:pPr>
              <a:lnSpc>
                <a:spcPct val="110000"/>
              </a:lnSpc>
              <a:spcBef>
                <a:spcPct val="0"/>
              </a:spcBef>
              <a:buClr>
                <a:srgbClr val="000000"/>
              </a:buClr>
              <a:buFont typeface="Arial" panose="020B0604020202020204" pitchFamily="34" charset="0"/>
              <a:buChar char="•"/>
            </a:pPr>
            <a:r>
              <a:rPr lang="zh-CN" altLang="en-US" b="0" dirty="0">
                <a:solidFill>
                  <a:srgbClr val="000000"/>
                </a:solidFill>
                <a:latin typeface="Times New Roman" panose="02020603050405020304" pitchFamily="18" charset="0"/>
                <a:cs typeface="Times New Roman" panose="02020603050405020304" pitchFamily="18" charset="0"/>
              </a:rPr>
              <a:t>显然，相邻两趟中某些比较是重复的</a:t>
            </a:r>
            <a:endParaRPr lang="zh-CN" altLang="en-US" b="0" dirty="0">
              <a:solidFill>
                <a:srgbClr val="000000"/>
              </a:solidFill>
              <a:latin typeface="Times New Roman" panose="02020603050405020304" pitchFamily="18" charset="0"/>
              <a:cs typeface="Times New Roman" panose="02020603050405020304" pitchFamily="18" charset="0"/>
            </a:endParaRPr>
          </a:p>
          <a:p>
            <a:pPr lvl="1">
              <a:lnSpc>
                <a:spcPct val="110000"/>
              </a:lnSpc>
              <a:spcBef>
                <a:spcPct val="0"/>
              </a:spcBef>
              <a:buClr>
                <a:srgbClr val="000000"/>
              </a:buClr>
              <a:buFont typeface="Arial" panose="020B0604020202020204" pitchFamily="34" charset="0"/>
              <a:buChar char="•"/>
            </a:pPr>
            <a:r>
              <a:rPr lang="en-US" altLang="zh-CN" b="0" dirty="0">
                <a:solidFill>
                  <a:srgbClr val="000000"/>
                </a:solidFill>
                <a:latin typeface="Times New Roman" panose="02020603050405020304" pitchFamily="18" charset="0"/>
                <a:cs typeface="Times New Roman" panose="02020603050405020304" pitchFamily="18" charset="0"/>
              </a:rPr>
              <a:t>5  1  2  3  4</a:t>
            </a:r>
            <a:endParaRPr lang="en-US" altLang="zh-CN" b="0" dirty="0">
              <a:solidFill>
                <a:srgbClr val="000000"/>
              </a:solidFill>
              <a:latin typeface="Times New Roman" panose="02020603050405020304" pitchFamily="18" charset="0"/>
              <a:cs typeface="Times New Roman" panose="02020603050405020304" pitchFamily="18" charset="0"/>
            </a:endParaRPr>
          </a:p>
          <a:p>
            <a:pPr>
              <a:lnSpc>
                <a:spcPct val="110000"/>
              </a:lnSpc>
              <a:spcBef>
                <a:spcPct val="0"/>
              </a:spcBef>
              <a:buClr>
                <a:srgbClr val="000000"/>
              </a:buClr>
              <a:buFont typeface="Arial" panose="020B0604020202020204" pitchFamily="34" charset="0"/>
              <a:buChar char="•"/>
            </a:pPr>
            <a:r>
              <a:rPr lang="zh-CN" altLang="en-US" b="0" dirty="0">
                <a:solidFill>
                  <a:srgbClr val="000000"/>
                </a:solidFill>
                <a:latin typeface="Times New Roman" panose="02020603050405020304" pitchFamily="18" charset="0"/>
                <a:cs typeface="Times New Roman" panose="02020603050405020304" pitchFamily="18" charset="0"/>
              </a:rPr>
              <a:t>为避免重复比较，可采用树形选择排序比较</a:t>
            </a:r>
            <a:endParaRPr lang="en-US" altLang="zh-CN" b="0" dirty="0">
              <a:solidFill>
                <a:srgbClr val="000000"/>
              </a:solidFill>
              <a:latin typeface="Times New Roman" panose="02020603050405020304" pitchFamily="18" charset="0"/>
              <a:cs typeface="Times New Roman" panose="02020603050405020304" pitchFamily="18" charset="0"/>
            </a:endParaRPr>
          </a:p>
          <a:p>
            <a:pPr>
              <a:lnSpc>
                <a:spcPct val="110000"/>
              </a:lnSpc>
              <a:spcBef>
                <a:spcPct val="0"/>
              </a:spcBef>
              <a:buClr>
                <a:srgbClr val="000000"/>
              </a:buClr>
              <a:buFont typeface="Arial" panose="020B0604020202020204" pitchFamily="34" charset="0"/>
              <a:buChar char="•"/>
            </a:pPr>
            <a:endParaRPr lang="zh-CN" altLang="en-US" b="0" dirty="0">
              <a:latin typeface="Times New Roman" panose="02020603050405020304" pitchFamily="18" charset="0"/>
              <a:cs typeface="Times New Roman" panose="02020603050405020304" pitchFamily="18" charset="0"/>
            </a:endParaRPr>
          </a:p>
        </p:txBody>
      </p:sp>
      <p:pic>
        <p:nvPicPr>
          <p:cNvPr id="14338" name="Picture 2" descr="640?wx_fmt=jpeg"/>
          <p:cNvPicPr>
            <a:picLocks noChangeAspect="1" noChangeArrowheads="1"/>
          </p:cNvPicPr>
          <p:nvPr/>
        </p:nvPicPr>
        <p:blipFill rotWithShape="1">
          <a:blip r:embed="rId2">
            <a:extLst>
              <a:ext uri="{28A0092B-C50C-407E-A947-70E740481C1C}">
                <a14:useLocalDpi xmlns:a14="http://schemas.microsoft.com/office/drawing/2010/main" val="0"/>
              </a:ext>
            </a:extLst>
          </a:blip>
          <a:srcRect t="4509"/>
          <a:stretch>
            <a:fillRect/>
          </a:stretch>
        </p:blipFill>
        <p:spPr bwMode="auto">
          <a:xfrm>
            <a:off x="8742598" y="2521323"/>
            <a:ext cx="2866306" cy="377526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420283" y="3985325"/>
            <a:ext cx="8144881" cy="2308324"/>
          </a:xfrm>
          <a:prstGeom prst="rect">
            <a:avLst/>
          </a:prstGeom>
          <a:solidFill>
            <a:schemeClr val="bg1">
              <a:lumMod val="85000"/>
            </a:schemeClr>
          </a:solidFill>
        </p:spPr>
        <p:txBody>
          <a:bodyPr wrap="square">
            <a:spAutoFit/>
          </a:bodyPr>
          <a:lstStyle/>
          <a:p>
            <a:pPr marL="285750" indent="-285750" algn="just">
              <a:buFont typeface="Arial" panose="020B0604020202020204" pitchFamily="34" charset="0"/>
              <a:buChar char="•"/>
            </a:pPr>
            <a:r>
              <a:rPr lang="zh-CN" altLang="en-US" sz="1600" kern="1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计算机先驱奖获得者、斯坦福大学计算机科学系教授罗伯特</a:t>
            </a:r>
            <a:r>
              <a:rPr lang="en-US" altLang="zh-CN" sz="1600" kern="1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kern="1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弗洛伊德</a:t>
            </a:r>
            <a:r>
              <a:rPr lang="en-US" altLang="zh-CN" sz="1600" kern="1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(Robert W</a:t>
            </a:r>
            <a:r>
              <a:rPr lang="zh-CN" altLang="en-US" sz="1600" kern="1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Floyd</a:t>
            </a:r>
            <a:r>
              <a:rPr lang="zh-CN" altLang="en-US" sz="1600" kern="1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）和威廉姆斯</a:t>
            </a:r>
            <a:r>
              <a:rPr lang="en-US" altLang="zh-CN" sz="1600" kern="1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sz="1600" kern="1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Williams</a:t>
            </a:r>
            <a:r>
              <a:rPr lang="zh-CN" altLang="en-US" sz="1600" kern="1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1600" kern="1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1964</a:t>
            </a:r>
            <a:r>
              <a:rPr lang="zh-CN" altLang="en-US" sz="1600" kern="1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年共同发明了堆排序算法</a:t>
            </a:r>
            <a:endParaRPr lang="en-US" altLang="zh-CN" sz="1600" kern="1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en-US" sz="1600" kern="1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罗伯特</a:t>
            </a:r>
            <a:r>
              <a:rPr lang="en-US" altLang="zh-CN" sz="1600" kern="1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kern="1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弗洛伊德在芝加哥大学读文学，后来因为苦于找不上工作，改行去西屋电气公司</a:t>
            </a:r>
            <a:r>
              <a:rPr lang="zh-CN" altLang="en-US" sz="1600" b="0" i="0" kern="100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0" i="0" kern="100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Westinghouse Electric Corporation</a:t>
            </a:r>
            <a:r>
              <a:rPr lang="zh-CN" altLang="en-US" sz="1600" b="0" i="0" kern="100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600" kern="1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当了两年计算机操作员，发现他对计算机非常感兴趣，于是下定决心要掌握它。通过不懈努力，1956年他离开西屋电气公司，到芝加哥的装甲研究基金会（Armour Research Foundation），开始还是当操作员，后来当了程序员。1965年他应聘成为卡内基—梅隆大学的副教授，1970年被聘任为斯坦福大学教授。</a:t>
            </a:r>
            <a:endParaRPr lang="en-US" altLang="zh-CN" sz="1600" kern="1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en-US" sz="1600" b="1" kern="1000" dirty="0">
                <a:ln>
                  <a:solidFill>
                    <a:schemeClr val="tx1">
                      <a:lumMod val="50000"/>
                    </a:schemeClr>
                  </a:solidFill>
                </a:ln>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罗伯特</a:t>
            </a:r>
            <a:r>
              <a:rPr lang="en-US" altLang="zh-CN" sz="1600" b="1" kern="1000" dirty="0">
                <a:ln>
                  <a:solidFill>
                    <a:schemeClr val="tx1">
                      <a:lumMod val="50000"/>
                    </a:schemeClr>
                  </a:solidFill>
                </a:ln>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kern="1000" dirty="0">
                <a:ln>
                  <a:solidFill>
                    <a:schemeClr val="tx1">
                      <a:lumMod val="50000"/>
                    </a:schemeClr>
                  </a:solidFill>
                </a:ln>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弗洛伊德</a:t>
            </a:r>
            <a:r>
              <a:rPr lang="en-US" altLang="zh-CN" sz="1600" b="1" kern="1000" dirty="0">
                <a:ln>
                  <a:solidFill>
                    <a:schemeClr val="tx1">
                      <a:lumMod val="50000"/>
                    </a:schemeClr>
                  </a:solidFill>
                </a:ln>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1978</a:t>
            </a:r>
            <a:r>
              <a:rPr lang="zh-CN" altLang="en-US" sz="1600" b="1" kern="1000" dirty="0">
                <a:ln>
                  <a:solidFill>
                    <a:schemeClr val="tx1">
                      <a:lumMod val="50000"/>
                    </a:schemeClr>
                  </a:solidFill>
                </a:ln>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年获图灵奖</a:t>
            </a:r>
            <a:endParaRPr lang="en-US" altLang="zh-CN" sz="1600" b="1" kern="1000" dirty="0">
              <a:ln>
                <a:solidFill>
                  <a:schemeClr val="tx1">
                    <a:lumMod val="50000"/>
                  </a:schemeClr>
                </a:solidFill>
              </a:ln>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p:cTn id="13" dur="5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0">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p:cTn id="19" dur="500" fill="hold"/>
                                        <p:tgtEl>
                                          <p:spTgt spid="10">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0">
                                            <p:txEl>
                                              <p:pRg st="2" end="2"/>
                                            </p:txEl>
                                          </p:spTgt>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 calcmode="lin" valueType="num">
                                      <p:cBhvr>
                                        <p:cTn id="23" dur="500" fill="hold"/>
                                        <p:tgtEl>
                                          <p:spTgt spid="10">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10">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10" fill="hold" grpId="0"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anim calcmode="lin" valueType="num">
                                      <p:cBhvr>
                                        <p:cTn id="29" dur="500" fill="hold"/>
                                        <p:tgtEl>
                                          <p:spTgt spid="10">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10">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rPr>
              <a:t>堆的定义</a:t>
            </a:r>
            <a:endParaRPr lang="zh-CN" altLang="en-US" sz="2800" b="1" dirty="0">
              <a:solidFill>
                <a:schemeClr val="tx1">
                  <a:lumMod val="50000"/>
                </a:schemeClr>
              </a:solidFill>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grpSp>
        <p:nvGrpSpPr>
          <p:cNvPr id="24" name="Group 17"/>
          <p:cNvGrpSpPr/>
          <p:nvPr/>
        </p:nvGrpSpPr>
        <p:grpSpPr bwMode="auto">
          <a:xfrm>
            <a:off x="1087955" y="5320914"/>
            <a:ext cx="4114800" cy="523875"/>
            <a:chOff x="2592" y="1008"/>
            <a:chExt cx="2592" cy="330"/>
          </a:xfrm>
        </p:grpSpPr>
        <p:sp>
          <p:nvSpPr>
            <p:cNvPr id="25" name="Text Box 18"/>
            <p:cNvSpPr txBox="1">
              <a:spLocks noChangeArrowheads="1"/>
            </p:cNvSpPr>
            <p:nvPr/>
          </p:nvSpPr>
          <p:spPr bwMode="auto">
            <a:xfrm>
              <a:off x="2592" y="1008"/>
              <a:ext cx="432" cy="33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1" lang="en-US" altLang="zh-CN" sz="2800" b="1" dirty="0">
                  <a:solidFill>
                    <a:srgbClr val="FF0000"/>
                  </a:solidFill>
                  <a:latin typeface="Times New Roman" panose="02020603050405020304" pitchFamily="18" charset="0"/>
                  <a:cs typeface="Times New Roman" panose="02020603050405020304" pitchFamily="18" charset="0"/>
                </a:rPr>
                <a:t>10</a:t>
              </a:r>
              <a:endParaRPr kumimoji="1" lang="en-US" altLang="zh-CN" sz="2800" b="1" dirty="0">
                <a:solidFill>
                  <a:srgbClr val="FF0000"/>
                </a:solidFill>
                <a:latin typeface="Times New Roman" panose="02020603050405020304" pitchFamily="18" charset="0"/>
                <a:cs typeface="Times New Roman" panose="02020603050405020304" pitchFamily="18" charset="0"/>
              </a:endParaRPr>
            </a:p>
          </p:txBody>
        </p:sp>
        <p:sp>
          <p:nvSpPr>
            <p:cNvPr id="26" name="Text Box 19"/>
            <p:cNvSpPr txBox="1">
              <a:spLocks noChangeArrowheads="1"/>
            </p:cNvSpPr>
            <p:nvPr/>
          </p:nvSpPr>
          <p:spPr bwMode="auto">
            <a:xfrm>
              <a:off x="3024" y="1008"/>
              <a:ext cx="432" cy="33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1" lang="en-US" altLang="zh-CN" sz="2800" b="1" dirty="0">
                  <a:solidFill>
                    <a:srgbClr val="000000"/>
                  </a:solidFill>
                  <a:latin typeface="Times New Roman" panose="02020603050405020304" pitchFamily="18" charset="0"/>
                  <a:cs typeface="Times New Roman" panose="02020603050405020304" pitchFamily="18" charset="0"/>
                </a:rPr>
                <a:t>15</a:t>
              </a:r>
              <a:endParaRPr kumimoji="1" lang="en-US" altLang="zh-CN" sz="2800" b="1" dirty="0">
                <a:solidFill>
                  <a:srgbClr val="000000"/>
                </a:solidFill>
                <a:latin typeface="Times New Roman" panose="02020603050405020304" pitchFamily="18" charset="0"/>
                <a:cs typeface="Times New Roman" panose="02020603050405020304" pitchFamily="18" charset="0"/>
              </a:endParaRPr>
            </a:p>
          </p:txBody>
        </p:sp>
        <p:sp>
          <p:nvSpPr>
            <p:cNvPr id="27" name="Text Box 20"/>
            <p:cNvSpPr txBox="1">
              <a:spLocks noChangeArrowheads="1"/>
            </p:cNvSpPr>
            <p:nvPr/>
          </p:nvSpPr>
          <p:spPr bwMode="auto">
            <a:xfrm>
              <a:off x="3456" y="1008"/>
              <a:ext cx="432" cy="33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1" lang="en-US" altLang="zh-CN" sz="2800" b="1">
                  <a:solidFill>
                    <a:srgbClr val="000000"/>
                  </a:solidFill>
                  <a:latin typeface="Times New Roman" panose="02020603050405020304" pitchFamily="18" charset="0"/>
                  <a:cs typeface="Times New Roman" panose="02020603050405020304" pitchFamily="18" charset="0"/>
                </a:rPr>
                <a:t>56</a:t>
              </a:r>
              <a:endParaRPr kumimoji="1" lang="en-US" altLang="zh-CN" sz="2800" b="1">
                <a:solidFill>
                  <a:srgbClr val="000000"/>
                </a:solidFill>
                <a:latin typeface="Times New Roman" panose="02020603050405020304" pitchFamily="18" charset="0"/>
                <a:cs typeface="Times New Roman" panose="02020603050405020304" pitchFamily="18" charset="0"/>
              </a:endParaRPr>
            </a:p>
          </p:txBody>
        </p:sp>
        <p:sp>
          <p:nvSpPr>
            <p:cNvPr id="28" name="Text Box 21"/>
            <p:cNvSpPr txBox="1">
              <a:spLocks noChangeArrowheads="1"/>
            </p:cNvSpPr>
            <p:nvPr/>
          </p:nvSpPr>
          <p:spPr bwMode="auto">
            <a:xfrm>
              <a:off x="3888" y="1008"/>
              <a:ext cx="432" cy="33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1" lang="en-US" altLang="zh-CN" sz="2800" b="1">
                  <a:solidFill>
                    <a:srgbClr val="000000"/>
                  </a:solidFill>
                  <a:latin typeface="Times New Roman" panose="02020603050405020304" pitchFamily="18" charset="0"/>
                  <a:cs typeface="Times New Roman" panose="02020603050405020304" pitchFamily="18" charset="0"/>
                </a:rPr>
                <a:t>25</a:t>
              </a:r>
              <a:endParaRPr kumimoji="1" lang="en-US" altLang="zh-CN" sz="2800" b="1">
                <a:solidFill>
                  <a:srgbClr val="000000"/>
                </a:solidFill>
                <a:latin typeface="Times New Roman" panose="02020603050405020304" pitchFamily="18" charset="0"/>
                <a:cs typeface="Times New Roman" panose="02020603050405020304" pitchFamily="18" charset="0"/>
              </a:endParaRPr>
            </a:p>
          </p:txBody>
        </p:sp>
        <p:sp>
          <p:nvSpPr>
            <p:cNvPr id="29" name="Text Box 22"/>
            <p:cNvSpPr txBox="1">
              <a:spLocks noChangeArrowheads="1"/>
            </p:cNvSpPr>
            <p:nvPr/>
          </p:nvSpPr>
          <p:spPr bwMode="auto">
            <a:xfrm>
              <a:off x="4320" y="1008"/>
              <a:ext cx="432" cy="33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1" lang="en-US" altLang="zh-CN" sz="2800" b="1">
                  <a:solidFill>
                    <a:srgbClr val="000000"/>
                  </a:solidFill>
                  <a:latin typeface="Times New Roman" panose="02020603050405020304" pitchFamily="18" charset="0"/>
                  <a:cs typeface="Times New Roman" panose="02020603050405020304" pitchFamily="18" charset="0"/>
                </a:rPr>
                <a:t>30</a:t>
              </a:r>
              <a:endParaRPr kumimoji="1" lang="en-US" altLang="zh-CN" sz="2800" b="1">
                <a:solidFill>
                  <a:srgbClr val="000000"/>
                </a:solidFill>
                <a:latin typeface="Times New Roman" panose="02020603050405020304" pitchFamily="18" charset="0"/>
                <a:cs typeface="Times New Roman" panose="02020603050405020304" pitchFamily="18" charset="0"/>
              </a:endParaRPr>
            </a:p>
          </p:txBody>
        </p:sp>
        <p:sp>
          <p:nvSpPr>
            <p:cNvPr id="30" name="Text Box 23"/>
            <p:cNvSpPr txBox="1">
              <a:spLocks noChangeArrowheads="1"/>
            </p:cNvSpPr>
            <p:nvPr/>
          </p:nvSpPr>
          <p:spPr bwMode="auto">
            <a:xfrm>
              <a:off x="4752" y="1008"/>
              <a:ext cx="432" cy="33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1" lang="en-US" altLang="zh-CN" sz="2800" b="1">
                  <a:solidFill>
                    <a:srgbClr val="000000"/>
                  </a:solidFill>
                  <a:latin typeface="Times New Roman" panose="02020603050405020304" pitchFamily="18" charset="0"/>
                  <a:cs typeface="Times New Roman" panose="02020603050405020304" pitchFamily="18" charset="0"/>
                </a:rPr>
                <a:t>70</a:t>
              </a:r>
              <a:endParaRPr kumimoji="1" lang="en-US" altLang="zh-CN" sz="2800" b="1">
                <a:solidFill>
                  <a:srgbClr val="000000"/>
                </a:solidFill>
                <a:latin typeface="Times New Roman" panose="02020603050405020304" pitchFamily="18" charset="0"/>
                <a:cs typeface="Times New Roman" panose="02020603050405020304" pitchFamily="18" charset="0"/>
              </a:endParaRPr>
            </a:p>
          </p:txBody>
        </p:sp>
      </p:grpSp>
      <p:grpSp>
        <p:nvGrpSpPr>
          <p:cNvPr id="2" name="组合 1"/>
          <p:cNvGrpSpPr/>
          <p:nvPr/>
        </p:nvGrpSpPr>
        <p:grpSpPr>
          <a:xfrm>
            <a:off x="1252931" y="2139863"/>
            <a:ext cx="3238500" cy="2830040"/>
            <a:chOff x="823914" y="2693353"/>
            <a:chExt cx="3238500" cy="2830040"/>
          </a:xfrm>
        </p:grpSpPr>
        <p:grpSp>
          <p:nvGrpSpPr>
            <p:cNvPr id="9" name="Group 5"/>
            <p:cNvGrpSpPr/>
            <p:nvPr/>
          </p:nvGrpSpPr>
          <p:grpSpPr bwMode="auto">
            <a:xfrm>
              <a:off x="823914" y="2693353"/>
              <a:ext cx="2895600" cy="2457450"/>
              <a:chOff x="480" y="1056"/>
              <a:chExt cx="1824" cy="1548"/>
            </a:xfrm>
          </p:grpSpPr>
          <p:sp>
            <p:nvSpPr>
              <p:cNvPr id="10" name="Text Box 6"/>
              <p:cNvSpPr txBox="1">
                <a:spLocks noChangeArrowheads="1"/>
              </p:cNvSpPr>
              <p:nvPr/>
            </p:nvSpPr>
            <p:spPr bwMode="auto">
              <a:xfrm>
                <a:off x="1344" y="1056"/>
                <a:ext cx="38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1" lang="en-US" altLang="zh-CN" sz="2000" b="1">
                    <a:solidFill>
                      <a:schemeClr val="tx1">
                        <a:lumMod val="50000"/>
                      </a:schemeClr>
                    </a:solidFill>
                    <a:latin typeface="Times New Roman" panose="02020603050405020304" pitchFamily="18" charset="0"/>
                    <a:cs typeface="Times New Roman" panose="02020603050405020304" pitchFamily="18" charset="0"/>
                  </a:rPr>
                  <a:t>10</a:t>
                </a:r>
                <a:endParaRPr kumimoji="1" lang="en-US" altLang="zh-CN" sz="2000" b="1">
                  <a:solidFill>
                    <a:schemeClr val="tx1">
                      <a:lumMod val="50000"/>
                    </a:schemeClr>
                  </a:solidFill>
                  <a:latin typeface="Times New Roman" panose="02020603050405020304" pitchFamily="18" charset="0"/>
                  <a:cs typeface="Times New Roman" panose="02020603050405020304" pitchFamily="18" charset="0"/>
                </a:endParaRPr>
              </a:p>
            </p:txBody>
          </p:sp>
          <p:sp>
            <p:nvSpPr>
              <p:cNvPr id="11" name="Text Box 7"/>
              <p:cNvSpPr txBox="1">
                <a:spLocks noChangeArrowheads="1"/>
              </p:cNvSpPr>
              <p:nvPr/>
            </p:nvSpPr>
            <p:spPr bwMode="auto">
              <a:xfrm>
                <a:off x="816" y="1632"/>
                <a:ext cx="38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1" lang="en-US" altLang="zh-CN" sz="2000" b="1">
                    <a:solidFill>
                      <a:schemeClr val="tx1">
                        <a:lumMod val="50000"/>
                      </a:schemeClr>
                    </a:solidFill>
                    <a:latin typeface="Times New Roman" panose="02020603050405020304" pitchFamily="18" charset="0"/>
                    <a:cs typeface="Times New Roman" panose="02020603050405020304" pitchFamily="18" charset="0"/>
                  </a:rPr>
                  <a:t>15</a:t>
                </a:r>
                <a:endParaRPr kumimoji="1" lang="en-US" altLang="zh-CN" sz="2000" b="1">
                  <a:solidFill>
                    <a:schemeClr val="tx1">
                      <a:lumMod val="50000"/>
                    </a:schemeClr>
                  </a:solidFill>
                  <a:latin typeface="Times New Roman" panose="02020603050405020304" pitchFamily="18" charset="0"/>
                  <a:cs typeface="Times New Roman" panose="02020603050405020304" pitchFamily="18" charset="0"/>
                </a:endParaRPr>
              </a:p>
            </p:txBody>
          </p:sp>
          <p:sp>
            <p:nvSpPr>
              <p:cNvPr id="12" name="Text Box 8"/>
              <p:cNvSpPr txBox="1">
                <a:spLocks noChangeArrowheads="1"/>
              </p:cNvSpPr>
              <p:nvPr/>
            </p:nvSpPr>
            <p:spPr bwMode="auto">
              <a:xfrm>
                <a:off x="1920" y="1632"/>
                <a:ext cx="38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1" lang="en-US" altLang="zh-CN" sz="2000" b="1">
                    <a:solidFill>
                      <a:schemeClr val="tx1">
                        <a:lumMod val="50000"/>
                      </a:schemeClr>
                    </a:solidFill>
                    <a:latin typeface="Times New Roman" panose="02020603050405020304" pitchFamily="18" charset="0"/>
                    <a:cs typeface="Times New Roman" panose="02020603050405020304" pitchFamily="18" charset="0"/>
                  </a:rPr>
                  <a:t>56</a:t>
                </a:r>
                <a:endParaRPr kumimoji="1" lang="en-US" altLang="zh-CN" sz="2000" b="1">
                  <a:solidFill>
                    <a:schemeClr val="tx1">
                      <a:lumMod val="50000"/>
                    </a:schemeClr>
                  </a:solidFill>
                  <a:latin typeface="Times New Roman" panose="02020603050405020304" pitchFamily="18" charset="0"/>
                  <a:cs typeface="Times New Roman" panose="02020603050405020304" pitchFamily="18" charset="0"/>
                </a:endParaRPr>
              </a:p>
            </p:txBody>
          </p:sp>
          <p:sp>
            <p:nvSpPr>
              <p:cNvPr id="13" name="Text Box 9"/>
              <p:cNvSpPr txBox="1">
                <a:spLocks noChangeArrowheads="1"/>
              </p:cNvSpPr>
              <p:nvPr/>
            </p:nvSpPr>
            <p:spPr bwMode="auto">
              <a:xfrm>
                <a:off x="480" y="2352"/>
                <a:ext cx="38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1" lang="en-US" altLang="zh-CN" sz="2000" b="1">
                    <a:solidFill>
                      <a:schemeClr val="tx1">
                        <a:lumMod val="50000"/>
                      </a:schemeClr>
                    </a:solidFill>
                    <a:latin typeface="Times New Roman" panose="02020603050405020304" pitchFamily="18" charset="0"/>
                    <a:cs typeface="Times New Roman" panose="02020603050405020304" pitchFamily="18" charset="0"/>
                  </a:rPr>
                  <a:t>25</a:t>
                </a:r>
                <a:endParaRPr kumimoji="1" lang="en-US" altLang="zh-CN" sz="2000" b="1">
                  <a:solidFill>
                    <a:schemeClr val="tx1">
                      <a:lumMod val="50000"/>
                    </a:schemeClr>
                  </a:solidFill>
                  <a:latin typeface="Times New Roman" panose="02020603050405020304" pitchFamily="18" charset="0"/>
                  <a:cs typeface="Times New Roman" panose="02020603050405020304" pitchFamily="18" charset="0"/>
                </a:endParaRPr>
              </a:p>
            </p:txBody>
          </p:sp>
          <p:sp>
            <p:nvSpPr>
              <p:cNvPr id="16" name="Text Box 10"/>
              <p:cNvSpPr txBox="1">
                <a:spLocks noChangeArrowheads="1"/>
              </p:cNvSpPr>
              <p:nvPr/>
            </p:nvSpPr>
            <p:spPr bwMode="auto">
              <a:xfrm>
                <a:off x="1104" y="2352"/>
                <a:ext cx="38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1" lang="en-US" altLang="zh-CN" sz="2000" b="1" dirty="0">
                    <a:solidFill>
                      <a:schemeClr val="tx1">
                        <a:lumMod val="50000"/>
                      </a:schemeClr>
                    </a:solidFill>
                    <a:latin typeface="Times New Roman" panose="02020603050405020304" pitchFamily="18" charset="0"/>
                    <a:cs typeface="Times New Roman" panose="02020603050405020304" pitchFamily="18" charset="0"/>
                  </a:rPr>
                  <a:t>30</a:t>
                </a:r>
                <a:endParaRPr kumimoji="1" lang="en-US" altLang="zh-CN" sz="20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17" name="Text Box 11"/>
              <p:cNvSpPr txBox="1">
                <a:spLocks noChangeArrowheads="1"/>
              </p:cNvSpPr>
              <p:nvPr/>
            </p:nvSpPr>
            <p:spPr bwMode="auto">
              <a:xfrm>
                <a:off x="1584" y="2352"/>
                <a:ext cx="38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1" lang="en-US" altLang="zh-CN" sz="2000" b="1">
                    <a:solidFill>
                      <a:schemeClr val="tx1">
                        <a:lumMod val="50000"/>
                      </a:schemeClr>
                    </a:solidFill>
                    <a:latin typeface="Times New Roman" panose="02020603050405020304" pitchFamily="18" charset="0"/>
                    <a:cs typeface="Times New Roman" panose="02020603050405020304" pitchFamily="18" charset="0"/>
                  </a:rPr>
                  <a:t>70</a:t>
                </a:r>
                <a:endParaRPr kumimoji="1" lang="en-US" altLang="zh-CN" sz="2000" b="1">
                  <a:solidFill>
                    <a:schemeClr val="tx1">
                      <a:lumMod val="50000"/>
                    </a:schemeClr>
                  </a:solidFill>
                  <a:latin typeface="Times New Roman" panose="02020603050405020304" pitchFamily="18" charset="0"/>
                  <a:cs typeface="Times New Roman" panose="02020603050405020304" pitchFamily="18" charset="0"/>
                </a:endParaRPr>
              </a:p>
            </p:txBody>
          </p:sp>
          <p:sp>
            <p:nvSpPr>
              <p:cNvPr id="18" name="Line 12"/>
              <p:cNvSpPr>
                <a:spLocks noChangeShapeType="1"/>
              </p:cNvSpPr>
              <p:nvPr/>
            </p:nvSpPr>
            <p:spPr bwMode="auto">
              <a:xfrm flipH="1">
                <a:off x="1008" y="1344"/>
                <a:ext cx="432" cy="33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tx1">
                      <a:lumMod val="50000"/>
                    </a:schemeClr>
                  </a:solidFill>
                  <a:latin typeface="Times New Roman" panose="02020603050405020304" pitchFamily="18" charset="0"/>
                  <a:cs typeface="Times New Roman" panose="02020603050405020304" pitchFamily="18" charset="0"/>
                </a:endParaRPr>
              </a:p>
            </p:txBody>
          </p:sp>
          <p:sp>
            <p:nvSpPr>
              <p:cNvPr id="19" name="Line 13"/>
              <p:cNvSpPr>
                <a:spLocks noChangeShapeType="1"/>
              </p:cNvSpPr>
              <p:nvPr/>
            </p:nvSpPr>
            <p:spPr bwMode="auto">
              <a:xfrm>
                <a:off x="1632" y="1344"/>
                <a:ext cx="384" cy="33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tx1">
                      <a:lumMod val="50000"/>
                    </a:schemeClr>
                  </a:solidFill>
                  <a:latin typeface="Times New Roman" panose="02020603050405020304" pitchFamily="18" charset="0"/>
                  <a:cs typeface="Times New Roman" panose="02020603050405020304" pitchFamily="18" charset="0"/>
                </a:endParaRPr>
              </a:p>
            </p:txBody>
          </p:sp>
          <p:sp>
            <p:nvSpPr>
              <p:cNvPr id="20" name="Line 14"/>
              <p:cNvSpPr>
                <a:spLocks noChangeShapeType="1"/>
              </p:cNvSpPr>
              <p:nvPr/>
            </p:nvSpPr>
            <p:spPr bwMode="auto">
              <a:xfrm flipH="1">
                <a:off x="672" y="1920"/>
                <a:ext cx="240" cy="48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tx1">
                      <a:lumMod val="50000"/>
                    </a:schemeClr>
                  </a:solidFill>
                  <a:latin typeface="Times New Roman" panose="02020603050405020304" pitchFamily="18" charset="0"/>
                  <a:cs typeface="Times New Roman" panose="02020603050405020304" pitchFamily="18" charset="0"/>
                </a:endParaRPr>
              </a:p>
            </p:txBody>
          </p:sp>
          <p:sp>
            <p:nvSpPr>
              <p:cNvPr id="21" name="Line 15"/>
              <p:cNvSpPr>
                <a:spLocks noChangeShapeType="1"/>
              </p:cNvSpPr>
              <p:nvPr/>
            </p:nvSpPr>
            <p:spPr bwMode="auto">
              <a:xfrm>
                <a:off x="1056" y="1920"/>
                <a:ext cx="192" cy="48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tx1">
                      <a:lumMod val="50000"/>
                    </a:schemeClr>
                  </a:solidFill>
                  <a:latin typeface="Times New Roman" panose="02020603050405020304" pitchFamily="18" charset="0"/>
                  <a:cs typeface="Times New Roman" panose="02020603050405020304" pitchFamily="18" charset="0"/>
                </a:endParaRPr>
              </a:p>
            </p:txBody>
          </p:sp>
          <p:sp>
            <p:nvSpPr>
              <p:cNvPr id="22" name="Line 16"/>
              <p:cNvSpPr>
                <a:spLocks noChangeShapeType="1"/>
              </p:cNvSpPr>
              <p:nvPr/>
            </p:nvSpPr>
            <p:spPr bwMode="auto">
              <a:xfrm flipH="1">
                <a:off x="1776" y="1920"/>
                <a:ext cx="288" cy="48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tx1">
                      <a:lumMod val="50000"/>
                    </a:schemeClr>
                  </a:solidFill>
                  <a:latin typeface="Times New Roman" panose="02020603050405020304" pitchFamily="18" charset="0"/>
                  <a:cs typeface="Times New Roman" panose="02020603050405020304" pitchFamily="18" charset="0"/>
                </a:endParaRPr>
              </a:p>
            </p:txBody>
          </p:sp>
        </p:grpSp>
        <p:sp>
          <p:nvSpPr>
            <p:cNvPr id="31" name="Text Box 24"/>
            <p:cNvSpPr txBox="1">
              <a:spLocks noChangeArrowheads="1"/>
            </p:cNvSpPr>
            <p:nvPr/>
          </p:nvSpPr>
          <p:spPr bwMode="auto">
            <a:xfrm>
              <a:off x="1700214" y="5123283"/>
              <a:ext cx="2362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000" b="1"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小根堆示例</a:t>
              </a:r>
              <a:endParaRPr kumimoji="1" lang="zh-CN" altLang="en-US" sz="2000" b="1"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45" name="Group 16"/>
          <p:cNvGrpSpPr/>
          <p:nvPr/>
        </p:nvGrpSpPr>
        <p:grpSpPr bwMode="auto">
          <a:xfrm>
            <a:off x="6653603" y="5330858"/>
            <a:ext cx="4621037" cy="523875"/>
            <a:chOff x="2592" y="1008"/>
            <a:chExt cx="2592" cy="330"/>
          </a:xfrm>
        </p:grpSpPr>
        <p:sp>
          <p:nvSpPr>
            <p:cNvPr id="46" name="Text Box 17"/>
            <p:cNvSpPr txBox="1">
              <a:spLocks noChangeArrowheads="1"/>
            </p:cNvSpPr>
            <p:nvPr/>
          </p:nvSpPr>
          <p:spPr bwMode="auto">
            <a:xfrm>
              <a:off x="2592" y="1008"/>
              <a:ext cx="432" cy="33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50000"/>
                </a:spcBef>
                <a:buClrTx/>
                <a:buFontTx/>
                <a:buNone/>
              </a:pPr>
              <a:r>
                <a:rPr kumimoji="1" lang="en-US" altLang="zh-CN" sz="2800">
                  <a:solidFill>
                    <a:schemeClr val="tx1">
                      <a:lumMod val="50000"/>
                    </a:schemeClr>
                  </a:solidFill>
                  <a:latin typeface="Times New Roman" panose="02020603050405020304" pitchFamily="18" charset="0"/>
                  <a:cs typeface="Times New Roman" panose="02020603050405020304" pitchFamily="18" charset="0"/>
                </a:rPr>
                <a:t>70</a:t>
              </a:r>
              <a:endParaRPr kumimoji="1" lang="en-US" altLang="zh-CN" sz="2800">
                <a:solidFill>
                  <a:schemeClr val="tx1">
                    <a:lumMod val="50000"/>
                  </a:schemeClr>
                </a:solidFill>
                <a:latin typeface="Times New Roman" panose="02020603050405020304" pitchFamily="18" charset="0"/>
                <a:cs typeface="Times New Roman" panose="02020603050405020304" pitchFamily="18" charset="0"/>
              </a:endParaRPr>
            </a:p>
          </p:txBody>
        </p:sp>
        <p:sp>
          <p:nvSpPr>
            <p:cNvPr id="47" name="Text Box 18"/>
            <p:cNvSpPr txBox="1">
              <a:spLocks noChangeArrowheads="1"/>
            </p:cNvSpPr>
            <p:nvPr/>
          </p:nvSpPr>
          <p:spPr bwMode="auto">
            <a:xfrm>
              <a:off x="3024" y="1008"/>
              <a:ext cx="432" cy="33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50000"/>
                </a:spcBef>
                <a:buClrTx/>
                <a:buFontTx/>
                <a:buNone/>
              </a:pPr>
              <a:r>
                <a:rPr kumimoji="1" lang="en-US" altLang="zh-CN" sz="2800">
                  <a:solidFill>
                    <a:schemeClr val="tx1">
                      <a:lumMod val="50000"/>
                    </a:schemeClr>
                  </a:solidFill>
                  <a:latin typeface="Times New Roman" panose="02020603050405020304" pitchFamily="18" charset="0"/>
                  <a:cs typeface="Times New Roman" panose="02020603050405020304" pitchFamily="18" charset="0"/>
                </a:rPr>
                <a:t>30</a:t>
              </a:r>
              <a:endParaRPr kumimoji="1" lang="en-US" altLang="zh-CN" sz="2800">
                <a:solidFill>
                  <a:schemeClr val="tx1">
                    <a:lumMod val="50000"/>
                  </a:schemeClr>
                </a:solidFill>
                <a:latin typeface="Times New Roman" panose="02020603050405020304" pitchFamily="18" charset="0"/>
                <a:cs typeface="Times New Roman" panose="02020603050405020304" pitchFamily="18" charset="0"/>
              </a:endParaRPr>
            </a:p>
          </p:txBody>
        </p:sp>
        <p:sp>
          <p:nvSpPr>
            <p:cNvPr id="48" name="Text Box 19"/>
            <p:cNvSpPr txBox="1">
              <a:spLocks noChangeArrowheads="1"/>
            </p:cNvSpPr>
            <p:nvPr/>
          </p:nvSpPr>
          <p:spPr bwMode="auto">
            <a:xfrm>
              <a:off x="3456" y="1008"/>
              <a:ext cx="432" cy="33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50000"/>
                </a:spcBef>
                <a:buClrTx/>
                <a:buFontTx/>
                <a:buNone/>
              </a:pPr>
              <a:r>
                <a:rPr kumimoji="1" lang="en-US" altLang="zh-CN" sz="2800">
                  <a:solidFill>
                    <a:schemeClr val="tx1">
                      <a:lumMod val="50000"/>
                    </a:schemeClr>
                  </a:solidFill>
                  <a:latin typeface="Times New Roman" panose="02020603050405020304" pitchFamily="18" charset="0"/>
                  <a:cs typeface="Times New Roman" panose="02020603050405020304" pitchFamily="18" charset="0"/>
                </a:rPr>
                <a:t>56</a:t>
              </a:r>
              <a:endParaRPr kumimoji="1" lang="en-US" altLang="zh-CN" sz="2800">
                <a:solidFill>
                  <a:schemeClr val="tx1">
                    <a:lumMod val="50000"/>
                  </a:schemeClr>
                </a:solidFill>
                <a:latin typeface="Times New Roman" panose="02020603050405020304" pitchFamily="18" charset="0"/>
                <a:cs typeface="Times New Roman" panose="02020603050405020304" pitchFamily="18" charset="0"/>
              </a:endParaRPr>
            </a:p>
          </p:txBody>
        </p:sp>
        <p:sp>
          <p:nvSpPr>
            <p:cNvPr id="49" name="Text Box 20"/>
            <p:cNvSpPr txBox="1">
              <a:spLocks noChangeArrowheads="1"/>
            </p:cNvSpPr>
            <p:nvPr/>
          </p:nvSpPr>
          <p:spPr bwMode="auto">
            <a:xfrm>
              <a:off x="3888" y="1008"/>
              <a:ext cx="432" cy="33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50000"/>
                </a:spcBef>
                <a:buClrTx/>
                <a:buFontTx/>
                <a:buNone/>
              </a:pPr>
              <a:r>
                <a:rPr kumimoji="1" lang="en-US" altLang="zh-CN" sz="2800">
                  <a:solidFill>
                    <a:schemeClr val="tx1">
                      <a:lumMod val="50000"/>
                    </a:schemeClr>
                  </a:solidFill>
                  <a:latin typeface="Times New Roman" panose="02020603050405020304" pitchFamily="18" charset="0"/>
                  <a:cs typeface="Times New Roman" panose="02020603050405020304" pitchFamily="18" charset="0"/>
                </a:rPr>
                <a:t>15</a:t>
              </a:r>
              <a:endParaRPr kumimoji="1" lang="en-US" altLang="zh-CN" sz="2800">
                <a:solidFill>
                  <a:schemeClr val="tx1">
                    <a:lumMod val="50000"/>
                  </a:schemeClr>
                </a:solidFill>
                <a:latin typeface="Times New Roman" panose="02020603050405020304" pitchFamily="18" charset="0"/>
                <a:cs typeface="Times New Roman" panose="02020603050405020304" pitchFamily="18" charset="0"/>
              </a:endParaRPr>
            </a:p>
          </p:txBody>
        </p:sp>
        <p:sp>
          <p:nvSpPr>
            <p:cNvPr id="50" name="Text Box 21"/>
            <p:cNvSpPr txBox="1">
              <a:spLocks noChangeArrowheads="1"/>
            </p:cNvSpPr>
            <p:nvPr/>
          </p:nvSpPr>
          <p:spPr bwMode="auto">
            <a:xfrm>
              <a:off x="4320" y="1008"/>
              <a:ext cx="432" cy="33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50000"/>
                </a:spcBef>
                <a:buClrTx/>
                <a:buFontTx/>
                <a:buNone/>
              </a:pPr>
              <a:r>
                <a:rPr kumimoji="1" lang="en-US" altLang="zh-CN" sz="2800">
                  <a:solidFill>
                    <a:schemeClr val="tx1">
                      <a:lumMod val="50000"/>
                    </a:schemeClr>
                  </a:solidFill>
                  <a:latin typeface="Times New Roman" panose="02020603050405020304" pitchFamily="18" charset="0"/>
                  <a:cs typeface="Times New Roman" panose="02020603050405020304" pitchFamily="18" charset="0"/>
                </a:rPr>
                <a:t>25</a:t>
              </a:r>
              <a:endParaRPr kumimoji="1" lang="en-US" altLang="zh-CN" sz="2800">
                <a:solidFill>
                  <a:schemeClr val="tx1">
                    <a:lumMod val="50000"/>
                  </a:schemeClr>
                </a:solidFill>
                <a:latin typeface="Times New Roman" panose="02020603050405020304" pitchFamily="18" charset="0"/>
                <a:cs typeface="Times New Roman" panose="02020603050405020304" pitchFamily="18" charset="0"/>
              </a:endParaRPr>
            </a:p>
          </p:txBody>
        </p:sp>
        <p:sp>
          <p:nvSpPr>
            <p:cNvPr id="51" name="Text Box 22"/>
            <p:cNvSpPr txBox="1">
              <a:spLocks noChangeArrowheads="1"/>
            </p:cNvSpPr>
            <p:nvPr/>
          </p:nvSpPr>
          <p:spPr bwMode="auto">
            <a:xfrm>
              <a:off x="4752" y="1008"/>
              <a:ext cx="432" cy="33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50000"/>
                </a:spcBef>
                <a:buClrTx/>
                <a:buFontTx/>
                <a:buNone/>
              </a:pPr>
              <a:r>
                <a:rPr kumimoji="1" lang="en-US" altLang="zh-CN" sz="2800">
                  <a:solidFill>
                    <a:schemeClr val="tx1">
                      <a:lumMod val="50000"/>
                    </a:schemeClr>
                  </a:solidFill>
                  <a:latin typeface="Times New Roman" panose="02020603050405020304" pitchFamily="18" charset="0"/>
                  <a:cs typeface="Times New Roman" panose="02020603050405020304" pitchFamily="18" charset="0"/>
                </a:rPr>
                <a:t>10</a:t>
              </a:r>
              <a:endParaRPr kumimoji="1" lang="en-US" altLang="zh-CN" sz="2800">
                <a:solidFill>
                  <a:schemeClr val="tx1">
                    <a:lumMod val="50000"/>
                  </a:schemeClr>
                </a:solidFill>
                <a:latin typeface="Times New Roman" panose="02020603050405020304" pitchFamily="18" charset="0"/>
                <a:cs typeface="Times New Roman" panose="02020603050405020304" pitchFamily="18" charset="0"/>
              </a:endParaRPr>
            </a:p>
          </p:txBody>
        </p:sp>
      </p:grpSp>
      <p:sp>
        <p:nvSpPr>
          <p:cNvPr id="53" name="Text Box 24"/>
          <p:cNvSpPr txBox="1">
            <a:spLocks noChangeArrowheads="1"/>
          </p:cNvSpPr>
          <p:nvPr/>
        </p:nvSpPr>
        <p:spPr bwMode="auto">
          <a:xfrm>
            <a:off x="631826" y="1198331"/>
            <a:ext cx="10721974" cy="741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1" hangingPunct="1">
              <a:lnSpc>
                <a:spcPct val="110000"/>
              </a:lnSpc>
              <a:buFont typeface="Arial" panose="020B0604020202020204" pitchFamily="34" charset="0"/>
              <a:buChar char="•"/>
              <a:defRPr/>
            </a:pPr>
            <a:r>
              <a:rPr kumimoji="1"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大根堆：根结点（即堆顶）的关键字是堆里所有结点关键字中最大者的堆，称为大根堆</a:t>
            </a:r>
            <a:endParaRPr kumimoji="1" lang="en-US" altLang="zh-CN"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eaLnBrk="1" hangingPunct="1">
              <a:lnSpc>
                <a:spcPct val="110000"/>
              </a:lnSpc>
              <a:buFont typeface="Arial" panose="020B0604020202020204" pitchFamily="34" charset="0"/>
              <a:buChar char="•"/>
              <a:defRPr/>
            </a:pPr>
            <a:r>
              <a:rPr kumimoji="1"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小根堆：根结点（即堆顶）的关键字是堆里所有结点关键字中最小者的堆，称为小根堆</a:t>
            </a:r>
            <a:endParaRPr kumimoji="1" lang="zh-CN" altLang="en-US" sz="2000" u="sng" dirty="0">
              <a:solidFill>
                <a:schemeClr val="tx1">
                  <a:lumMod val="50000"/>
                </a:schemeClr>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 name="组合 2"/>
          <p:cNvGrpSpPr/>
          <p:nvPr/>
        </p:nvGrpSpPr>
        <p:grpSpPr>
          <a:xfrm>
            <a:off x="6729804" y="2099518"/>
            <a:ext cx="3218665" cy="2862583"/>
            <a:chOff x="5434014" y="2615565"/>
            <a:chExt cx="3218665" cy="2862583"/>
          </a:xfrm>
        </p:grpSpPr>
        <p:grpSp>
          <p:nvGrpSpPr>
            <p:cNvPr id="33" name="Group 4"/>
            <p:cNvGrpSpPr/>
            <p:nvPr/>
          </p:nvGrpSpPr>
          <p:grpSpPr bwMode="auto">
            <a:xfrm>
              <a:off x="5434014" y="2615565"/>
              <a:ext cx="2895600" cy="2514600"/>
              <a:chOff x="480" y="1056"/>
              <a:chExt cx="1824" cy="1584"/>
            </a:xfrm>
          </p:grpSpPr>
          <p:sp>
            <p:nvSpPr>
              <p:cNvPr id="34" name="Text Box 5"/>
              <p:cNvSpPr txBox="1">
                <a:spLocks noChangeArrowheads="1"/>
              </p:cNvSpPr>
              <p:nvPr/>
            </p:nvSpPr>
            <p:spPr bwMode="auto">
              <a:xfrm>
                <a:off x="1344" y="10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50000"/>
                  </a:spcBef>
                  <a:buClrTx/>
                  <a:buFontTx/>
                  <a:buNone/>
                </a:pPr>
                <a:r>
                  <a:rPr kumimoji="1" lang="en-US" altLang="zh-CN">
                    <a:solidFill>
                      <a:schemeClr val="tx1">
                        <a:lumMod val="50000"/>
                      </a:schemeClr>
                    </a:solidFill>
                    <a:latin typeface="Times New Roman" panose="02020603050405020304" pitchFamily="18" charset="0"/>
                    <a:cs typeface="Times New Roman" panose="02020603050405020304" pitchFamily="18" charset="0"/>
                  </a:rPr>
                  <a:t>70</a:t>
                </a:r>
                <a:endParaRPr kumimoji="1" lang="en-US" altLang="zh-CN">
                  <a:solidFill>
                    <a:schemeClr val="tx1">
                      <a:lumMod val="50000"/>
                    </a:schemeClr>
                  </a:solidFill>
                  <a:latin typeface="Times New Roman" panose="02020603050405020304" pitchFamily="18" charset="0"/>
                  <a:cs typeface="Times New Roman" panose="02020603050405020304" pitchFamily="18" charset="0"/>
                </a:endParaRPr>
              </a:p>
            </p:txBody>
          </p:sp>
          <p:sp>
            <p:nvSpPr>
              <p:cNvPr id="35" name="Text Box 6"/>
              <p:cNvSpPr txBox="1">
                <a:spLocks noChangeArrowheads="1"/>
              </p:cNvSpPr>
              <p:nvPr/>
            </p:nvSpPr>
            <p:spPr bwMode="auto">
              <a:xfrm>
                <a:off x="816" y="163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50000"/>
                  </a:spcBef>
                  <a:buClrTx/>
                  <a:buFontTx/>
                  <a:buNone/>
                </a:pPr>
                <a:r>
                  <a:rPr kumimoji="1" lang="en-US" altLang="zh-CN">
                    <a:solidFill>
                      <a:schemeClr val="tx1">
                        <a:lumMod val="50000"/>
                      </a:schemeClr>
                    </a:solidFill>
                    <a:latin typeface="Times New Roman" panose="02020603050405020304" pitchFamily="18" charset="0"/>
                    <a:cs typeface="Times New Roman" panose="02020603050405020304" pitchFamily="18" charset="0"/>
                  </a:rPr>
                  <a:t>30</a:t>
                </a:r>
                <a:endParaRPr kumimoji="1" lang="en-US" altLang="zh-CN">
                  <a:solidFill>
                    <a:schemeClr val="tx1">
                      <a:lumMod val="50000"/>
                    </a:schemeClr>
                  </a:solidFill>
                  <a:latin typeface="Times New Roman" panose="02020603050405020304" pitchFamily="18" charset="0"/>
                  <a:cs typeface="Times New Roman" panose="02020603050405020304" pitchFamily="18" charset="0"/>
                </a:endParaRPr>
              </a:p>
            </p:txBody>
          </p:sp>
          <p:sp>
            <p:nvSpPr>
              <p:cNvPr id="36" name="Text Box 7"/>
              <p:cNvSpPr txBox="1">
                <a:spLocks noChangeArrowheads="1"/>
              </p:cNvSpPr>
              <p:nvPr/>
            </p:nvSpPr>
            <p:spPr bwMode="auto">
              <a:xfrm>
                <a:off x="1920" y="163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50000"/>
                  </a:spcBef>
                  <a:buClrTx/>
                  <a:buFontTx/>
                  <a:buNone/>
                </a:pPr>
                <a:r>
                  <a:rPr kumimoji="1" lang="en-US" altLang="zh-CN">
                    <a:solidFill>
                      <a:schemeClr val="tx1">
                        <a:lumMod val="50000"/>
                      </a:schemeClr>
                    </a:solidFill>
                    <a:latin typeface="Times New Roman" panose="02020603050405020304" pitchFamily="18" charset="0"/>
                    <a:cs typeface="Times New Roman" panose="02020603050405020304" pitchFamily="18" charset="0"/>
                  </a:rPr>
                  <a:t>56</a:t>
                </a:r>
                <a:endParaRPr kumimoji="1" lang="en-US" altLang="zh-CN">
                  <a:solidFill>
                    <a:schemeClr val="tx1">
                      <a:lumMod val="50000"/>
                    </a:schemeClr>
                  </a:solidFill>
                  <a:latin typeface="Times New Roman" panose="02020603050405020304" pitchFamily="18" charset="0"/>
                  <a:cs typeface="Times New Roman" panose="02020603050405020304" pitchFamily="18" charset="0"/>
                </a:endParaRPr>
              </a:p>
            </p:txBody>
          </p:sp>
          <p:sp>
            <p:nvSpPr>
              <p:cNvPr id="37" name="Text Box 8"/>
              <p:cNvSpPr txBox="1">
                <a:spLocks noChangeArrowheads="1"/>
              </p:cNvSpPr>
              <p:nvPr/>
            </p:nvSpPr>
            <p:spPr bwMode="auto">
              <a:xfrm>
                <a:off x="480" y="235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50000"/>
                  </a:spcBef>
                  <a:buClrTx/>
                  <a:buFontTx/>
                  <a:buNone/>
                </a:pPr>
                <a:r>
                  <a:rPr kumimoji="1" lang="en-US" altLang="zh-CN">
                    <a:solidFill>
                      <a:schemeClr val="tx1">
                        <a:lumMod val="50000"/>
                      </a:schemeClr>
                    </a:solidFill>
                    <a:latin typeface="Times New Roman" panose="02020603050405020304" pitchFamily="18" charset="0"/>
                    <a:cs typeface="Times New Roman" panose="02020603050405020304" pitchFamily="18" charset="0"/>
                  </a:rPr>
                  <a:t>15</a:t>
                </a:r>
                <a:endParaRPr kumimoji="1" lang="en-US" altLang="zh-CN">
                  <a:solidFill>
                    <a:schemeClr val="tx1">
                      <a:lumMod val="50000"/>
                    </a:schemeClr>
                  </a:solidFill>
                  <a:latin typeface="Times New Roman" panose="02020603050405020304" pitchFamily="18" charset="0"/>
                  <a:cs typeface="Times New Roman" panose="02020603050405020304" pitchFamily="18" charset="0"/>
                </a:endParaRPr>
              </a:p>
            </p:txBody>
          </p:sp>
          <p:sp>
            <p:nvSpPr>
              <p:cNvPr id="38" name="Text Box 9"/>
              <p:cNvSpPr txBox="1">
                <a:spLocks noChangeArrowheads="1"/>
              </p:cNvSpPr>
              <p:nvPr/>
            </p:nvSpPr>
            <p:spPr bwMode="auto">
              <a:xfrm>
                <a:off x="1104" y="235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50000"/>
                  </a:spcBef>
                  <a:buClrTx/>
                  <a:buFontTx/>
                  <a:buNone/>
                </a:pPr>
                <a:r>
                  <a:rPr kumimoji="1" lang="en-US" altLang="zh-CN">
                    <a:solidFill>
                      <a:schemeClr val="tx1">
                        <a:lumMod val="50000"/>
                      </a:schemeClr>
                    </a:solidFill>
                    <a:latin typeface="Times New Roman" panose="02020603050405020304" pitchFamily="18" charset="0"/>
                    <a:cs typeface="Times New Roman" panose="02020603050405020304" pitchFamily="18" charset="0"/>
                  </a:rPr>
                  <a:t>25</a:t>
                </a:r>
                <a:endParaRPr kumimoji="1" lang="en-US" altLang="zh-CN">
                  <a:solidFill>
                    <a:schemeClr val="tx1">
                      <a:lumMod val="50000"/>
                    </a:schemeClr>
                  </a:solidFill>
                  <a:latin typeface="Times New Roman" panose="02020603050405020304" pitchFamily="18" charset="0"/>
                  <a:cs typeface="Times New Roman" panose="02020603050405020304" pitchFamily="18" charset="0"/>
                </a:endParaRPr>
              </a:p>
            </p:txBody>
          </p:sp>
          <p:sp>
            <p:nvSpPr>
              <p:cNvPr id="39" name="Text Box 10"/>
              <p:cNvSpPr txBox="1">
                <a:spLocks noChangeArrowheads="1"/>
              </p:cNvSpPr>
              <p:nvPr/>
            </p:nvSpPr>
            <p:spPr bwMode="auto">
              <a:xfrm>
                <a:off x="1584" y="235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50000"/>
                  </a:spcBef>
                  <a:buClrTx/>
                  <a:buFontTx/>
                  <a:buNone/>
                </a:pPr>
                <a:r>
                  <a:rPr kumimoji="1" lang="en-US" altLang="zh-CN">
                    <a:solidFill>
                      <a:schemeClr val="tx1">
                        <a:lumMod val="50000"/>
                      </a:schemeClr>
                    </a:solidFill>
                    <a:latin typeface="Times New Roman" panose="02020603050405020304" pitchFamily="18" charset="0"/>
                    <a:cs typeface="Times New Roman" panose="02020603050405020304" pitchFamily="18" charset="0"/>
                  </a:rPr>
                  <a:t>10</a:t>
                </a:r>
                <a:endParaRPr kumimoji="1" lang="en-US" altLang="zh-CN">
                  <a:solidFill>
                    <a:schemeClr val="tx1">
                      <a:lumMod val="50000"/>
                    </a:schemeClr>
                  </a:solidFill>
                  <a:latin typeface="Times New Roman" panose="02020603050405020304" pitchFamily="18" charset="0"/>
                  <a:cs typeface="Times New Roman" panose="02020603050405020304" pitchFamily="18" charset="0"/>
                </a:endParaRPr>
              </a:p>
            </p:txBody>
          </p:sp>
          <p:sp>
            <p:nvSpPr>
              <p:cNvPr id="40" name="Line 11"/>
              <p:cNvSpPr>
                <a:spLocks noChangeShapeType="1"/>
              </p:cNvSpPr>
              <p:nvPr/>
            </p:nvSpPr>
            <p:spPr bwMode="auto">
              <a:xfrm flipH="1">
                <a:off x="1008" y="1344"/>
                <a:ext cx="432" cy="33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lumMod val="50000"/>
                    </a:schemeClr>
                  </a:solidFill>
                  <a:latin typeface="Times New Roman" panose="02020603050405020304" pitchFamily="18" charset="0"/>
                  <a:cs typeface="Times New Roman" panose="02020603050405020304" pitchFamily="18" charset="0"/>
                </a:endParaRPr>
              </a:p>
            </p:txBody>
          </p:sp>
          <p:sp>
            <p:nvSpPr>
              <p:cNvPr id="41" name="Line 12"/>
              <p:cNvSpPr>
                <a:spLocks noChangeShapeType="1"/>
              </p:cNvSpPr>
              <p:nvPr/>
            </p:nvSpPr>
            <p:spPr bwMode="auto">
              <a:xfrm>
                <a:off x="1632" y="1344"/>
                <a:ext cx="384" cy="33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lumMod val="50000"/>
                    </a:schemeClr>
                  </a:solidFill>
                  <a:latin typeface="Times New Roman" panose="02020603050405020304" pitchFamily="18" charset="0"/>
                  <a:cs typeface="Times New Roman" panose="02020603050405020304" pitchFamily="18" charset="0"/>
                </a:endParaRPr>
              </a:p>
            </p:txBody>
          </p:sp>
          <p:sp>
            <p:nvSpPr>
              <p:cNvPr id="42" name="Line 13"/>
              <p:cNvSpPr>
                <a:spLocks noChangeShapeType="1"/>
              </p:cNvSpPr>
              <p:nvPr/>
            </p:nvSpPr>
            <p:spPr bwMode="auto">
              <a:xfrm flipH="1">
                <a:off x="672" y="1920"/>
                <a:ext cx="240" cy="48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lumMod val="50000"/>
                    </a:schemeClr>
                  </a:solidFill>
                  <a:latin typeface="Times New Roman" panose="02020603050405020304" pitchFamily="18" charset="0"/>
                  <a:cs typeface="Times New Roman" panose="02020603050405020304" pitchFamily="18" charset="0"/>
                </a:endParaRPr>
              </a:p>
            </p:txBody>
          </p:sp>
          <p:sp>
            <p:nvSpPr>
              <p:cNvPr id="43" name="Line 14"/>
              <p:cNvSpPr>
                <a:spLocks noChangeShapeType="1"/>
              </p:cNvSpPr>
              <p:nvPr/>
            </p:nvSpPr>
            <p:spPr bwMode="auto">
              <a:xfrm>
                <a:off x="1056" y="1920"/>
                <a:ext cx="192" cy="48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lumMod val="50000"/>
                    </a:schemeClr>
                  </a:solidFill>
                  <a:latin typeface="Times New Roman" panose="02020603050405020304" pitchFamily="18" charset="0"/>
                  <a:cs typeface="Times New Roman" panose="02020603050405020304" pitchFamily="18" charset="0"/>
                </a:endParaRPr>
              </a:p>
            </p:txBody>
          </p:sp>
          <p:sp>
            <p:nvSpPr>
              <p:cNvPr id="44" name="Line 15"/>
              <p:cNvSpPr>
                <a:spLocks noChangeShapeType="1"/>
              </p:cNvSpPr>
              <p:nvPr/>
            </p:nvSpPr>
            <p:spPr bwMode="auto">
              <a:xfrm flipH="1">
                <a:off x="1776" y="1920"/>
                <a:ext cx="288" cy="48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lumMod val="50000"/>
                    </a:schemeClr>
                  </a:solidFill>
                  <a:latin typeface="Times New Roman" panose="02020603050405020304" pitchFamily="18" charset="0"/>
                  <a:cs typeface="Times New Roman" panose="02020603050405020304" pitchFamily="18" charset="0"/>
                </a:endParaRPr>
              </a:p>
            </p:txBody>
          </p:sp>
        </p:grpSp>
        <p:sp>
          <p:nvSpPr>
            <p:cNvPr id="54" name="Text Box 24"/>
            <p:cNvSpPr txBox="1">
              <a:spLocks noChangeArrowheads="1"/>
            </p:cNvSpPr>
            <p:nvPr/>
          </p:nvSpPr>
          <p:spPr bwMode="auto">
            <a:xfrm>
              <a:off x="6290479" y="5078038"/>
              <a:ext cx="2362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000" b="1"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大根堆示例</a:t>
              </a:r>
              <a:endParaRPr kumimoji="1" lang="zh-CN" altLang="en-US" sz="2000" b="1"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p:cTn id="13" dur="500" fill="hold"/>
                                        <p:tgtEl>
                                          <p:spTgt spid="53"/>
                                        </p:tgtEl>
                                        <p:attrNameLst>
                                          <p:attrName>ppt_w</p:attrName>
                                        </p:attrNameLst>
                                      </p:cBhvr>
                                      <p:tavLst>
                                        <p:tav tm="0">
                                          <p:val>
                                            <p:fltVal val="0"/>
                                          </p:val>
                                        </p:tav>
                                        <p:tav tm="100000">
                                          <p:val>
                                            <p:strVal val="#ppt_w"/>
                                          </p:val>
                                        </p:tav>
                                      </p:tavLst>
                                    </p:anim>
                                    <p:anim calcmode="lin" valueType="num">
                                      <p:cBhvr>
                                        <p:cTn id="14" dur="500" fill="hold"/>
                                        <p:tgtEl>
                                          <p:spTgt spid="5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accent2">
              <a:lumMod val="60000"/>
              <a:lumOff val="40000"/>
            </a:schemeClr>
          </a:solidFill>
        </p:spPr>
        <p:txBody>
          <a:bodyPr/>
          <a:lstStyle/>
          <a:p>
            <a:r>
              <a:rPr lang="zh-CN" altLang="en-US" sz="2800" b="1" dirty="0">
                <a:solidFill>
                  <a:schemeClr val="bg1"/>
                </a:solidFill>
                <a:effectLst>
                  <a:outerShdw blurRad="38100" dist="38100" dir="2700000" algn="tl">
                    <a:srgbClr val="000000">
                      <a:alpha val="43137"/>
                    </a:srgbClr>
                  </a:outerShdw>
                </a:effectLst>
              </a:rPr>
              <a:t>导读</a:t>
            </a:r>
            <a:endParaRPr lang="zh-CN" altLang="en-US" sz="2800" b="1" dirty="0">
              <a:solidFill>
                <a:schemeClr val="bg1"/>
              </a:solidFill>
              <a:effectLst>
                <a:outerShdw blurRad="38100" dist="38100" dir="2700000" algn="tl">
                  <a:srgbClr val="000000">
                    <a:alpha val="43137"/>
                  </a:srgbClr>
                </a:outerShdw>
              </a:effectLst>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pic>
        <p:nvPicPr>
          <p:cNvPr id="38" name="图片 3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6" name="Text Box 9"/>
          <p:cNvSpPr txBox="1">
            <a:spLocks noChangeArrowheads="1"/>
          </p:cNvSpPr>
          <p:nvPr/>
        </p:nvSpPr>
        <p:spPr bwMode="auto">
          <a:xfrm>
            <a:off x="612475" y="1120676"/>
            <a:ext cx="11088294" cy="22659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b="1">
                <a:solidFill>
                  <a:schemeClr val="tx1"/>
                </a:solidFill>
                <a:latin typeface="Arial" panose="020B0604020202020204" pitchFamily="34" charset="0"/>
                <a:ea typeface="宋体" panose="02010600030101010101" pitchFamily="2" charset="-122"/>
              </a:defRPr>
            </a:lvl1pPr>
            <a:lvl2pPr marL="800100" indent="-34290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Arial" panose="020B0604020202020204" pitchFamily="34" charset="0"/>
              <a:buChar char="•"/>
            </a:pPr>
            <a:r>
              <a:rPr kumimoji="1" lang="zh-CN" altLang="en-US" sz="2400" dirty="0">
                <a:solidFill>
                  <a:schemeClr val="bg2">
                    <a:lumMod val="10000"/>
                  </a:schemeClr>
                </a:solidFill>
                <a:latin typeface="Times New Roman" panose="02020603050405020304" pitchFamily="18" charset="0"/>
                <a:cs typeface="Times New Roman" panose="02020603050405020304" pitchFamily="18" charset="0"/>
              </a:rPr>
              <a:t>本章教学时长约</a:t>
            </a:r>
            <a:r>
              <a:rPr kumimoji="1" lang="en-US" altLang="zh-CN" sz="2400" dirty="0">
                <a:solidFill>
                  <a:schemeClr val="bg2">
                    <a:lumMod val="10000"/>
                  </a:schemeClr>
                </a:solidFill>
                <a:latin typeface="Times New Roman" panose="02020603050405020304" pitchFamily="18" charset="0"/>
                <a:cs typeface="Times New Roman" panose="02020603050405020304" pitchFamily="18" charset="0"/>
              </a:rPr>
              <a:t>4H~6H</a:t>
            </a:r>
            <a:endParaRPr kumimoji="1" lang="en-US" altLang="zh-CN" sz="2400" dirty="0">
              <a:solidFill>
                <a:schemeClr val="bg2">
                  <a:lumMod val="10000"/>
                </a:schemeClr>
              </a:solidFill>
              <a:latin typeface="Times New Roman" panose="02020603050405020304" pitchFamily="18" charset="0"/>
              <a:cs typeface="Times New Roman" panose="02020603050405020304" pitchFamily="18" charset="0"/>
            </a:endParaRPr>
          </a:p>
          <a:p>
            <a:pPr eaLnBrk="1" hangingPunct="1">
              <a:lnSpc>
                <a:spcPct val="120000"/>
              </a:lnSpc>
              <a:buFont typeface="Arial" panose="020B0604020202020204" pitchFamily="34" charset="0"/>
              <a:buChar char="•"/>
            </a:pPr>
            <a:r>
              <a:rPr kumimoji="1" lang="zh-CN" altLang="en-US" sz="2400" b="0" dirty="0">
                <a:solidFill>
                  <a:schemeClr val="bg2">
                    <a:lumMod val="10000"/>
                  </a:schemeClr>
                </a:solidFill>
                <a:latin typeface="Times New Roman" panose="02020603050405020304" pitchFamily="18" charset="0"/>
                <a:cs typeface="Times New Roman" panose="02020603050405020304" pitchFamily="18" charset="0"/>
              </a:rPr>
              <a:t>蓝色标题栏部分是本课程实验、课堂演示的基础，要求学生必须熟练掌握</a:t>
            </a:r>
            <a:endParaRPr kumimoji="1" lang="en-US" altLang="zh-CN" sz="2400" b="0" dirty="0">
              <a:solidFill>
                <a:schemeClr val="bg2">
                  <a:lumMod val="10000"/>
                </a:schemeClr>
              </a:solidFill>
              <a:latin typeface="Times New Roman" panose="02020603050405020304" pitchFamily="18" charset="0"/>
              <a:cs typeface="Times New Roman" panose="02020603050405020304" pitchFamily="18" charset="0"/>
            </a:endParaRPr>
          </a:p>
          <a:p>
            <a:pPr eaLnBrk="1" hangingPunct="1">
              <a:lnSpc>
                <a:spcPct val="120000"/>
              </a:lnSpc>
              <a:buFont typeface="Arial" panose="020B0604020202020204" pitchFamily="34" charset="0"/>
              <a:buChar char="•"/>
            </a:pPr>
            <a:r>
              <a:rPr kumimoji="1" lang="zh-CN" altLang="en-US" sz="2400" b="0" dirty="0">
                <a:solidFill>
                  <a:schemeClr val="bg2">
                    <a:lumMod val="10000"/>
                  </a:schemeClr>
                </a:solidFill>
                <a:latin typeface="Times New Roman" panose="02020603050405020304" pitchFamily="18" charset="0"/>
                <a:cs typeface="Times New Roman" panose="02020603050405020304" pitchFamily="18" charset="0"/>
              </a:rPr>
              <a:t>蓝色标题栏部分完全由学生课外进行自主学习、复习，查阅相关资料，教师不在课堂讲授，但需根据情况进行课外答疑</a:t>
            </a:r>
            <a:endParaRPr kumimoji="1" lang="en-US" altLang="zh-CN" sz="2400" b="0" dirty="0">
              <a:solidFill>
                <a:schemeClr val="bg2">
                  <a:lumMod val="10000"/>
                </a:schemeClr>
              </a:solidFill>
              <a:latin typeface="Times New Roman" panose="02020603050405020304" pitchFamily="18" charset="0"/>
              <a:cs typeface="Times New Roman" panose="02020603050405020304" pitchFamily="18" charset="0"/>
            </a:endParaRPr>
          </a:p>
          <a:p>
            <a:pPr eaLnBrk="1" hangingPunct="1">
              <a:lnSpc>
                <a:spcPct val="120000"/>
              </a:lnSpc>
              <a:buFont typeface="Arial" panose="020B0604020202020204" pitchFamily="34" charset="0"/>
              <a:buChar char="•"/>
            </a:pPr>
            <a:r>
              <a:rPr kumimoji="1" lang="zh-CN" altLang="en-US" sz="2400" b="0" dirty="0">
                <a:solidFill>
                  <a:schemeClr val="bg2">
                    <a:lumMod val="10000"/>
                  </a:schemeClr>
                </a:solidFill>
                <a:latin typeface="Times New Roman" panose="02020603050405020304" pitchFamily="18" charset="0"/>
                <a:cs typeface="Times New Roman" panose="02020603050405020304" pitchFamily="18" charset="0"/>
              </a:rPr>
              <a:t>本章教学应结合较多课堂讨论，活跃课堂气氛</a:t>
            </a:r>
            <a:endParaRPr kumimoji="1" lang="zh-CN" altLang="en-US" sz="2400" b="0" dirty="0">
              <a:solidFill>
                <a:schemeClr val="bg2">
                  <a:lumMod val="1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rPr>
              <a:t>堆的定义</a:t>
            </a:r>
            <a:endParaRPr lang="zh-CN" altLang="en-US" sz="2800" b="1" dirty="0">
              <a:solidFill>
                <a:schemeClr val="tx1">
                  <a:lumMod val="50000"/>
                </a:schemeClr>
              </a:solidFill>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grpSp>
        <p:nvGrpSpPr>
          <p:cNvPr id="7" name="Group 2"/>
          <p:cNvGrpSpPr/>
          <p:nvPr/>
        </p:nvGrpSpPr>
        <p:grpSpPr bwMode="auto">
          <a:xfrm>
            <a:off x="840067" y="1688345"/>
            <a:ext cx="6235878" cy="945502"/>
            <a:chOff x="0" y="-49"/>
            <a:chExt cx="3325" cy="505"/>
          </a:xfrm>
        </p:grpSpPr>
        <p:sp>
          <p:nvSpPr>
            <p:cNvPr id="8" name="Text Box 3"/>
            <p:cNvSpPr txBox="1">
              <a:spLocks noChangeArrowheads="1"/>
            </p:cNvSpPr>
            <p:nvPr/>
          </p:nvSpPr>
          <p:spPr bwMode="auto">
            <a:xfrm>
              <a:off x="714" y="28"/>
              <a:ext cx="263"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lnSpc>
                  <a:spcPct val="120000"/>
                </a:lnSpc>
                <a:defRPr/>
              </a:pPr>
              <a:r>
                <a:rPr lang="zh-CN" altLang="en-US" sz="2400" dirty="0">
                  <a:solidFill>
                    <a:schemeClr val="tx1">
                      <a:lumMod val="50000"/>
                    </a:schemeClr>
                  </a:solidFill>
                  <a:latin typeface="宋体" panose="02010600030101010101" pitchFamily="2" charset="-122"/>
                  <a:ea typeface="宋体" panose="02010600030101010101" pitchFamily="2" charset="-122"/>
                  <a:cs typeface="Times New Roman" panose="02020603050405020304" pitchFamily="18" charset="0"/>
                </a:rPr>
                <a:t>或</a:t>
              </a:r>
              <a:endParaRPr lang="zh-CN" altLang="en-US" sz="2400" dirty="0">
                <a:solidFill>
                  <a:schemeClr val="tx1">
                    <a:lumMod val="50000"/>
                  </a:schemeClr>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9" name="Text Box 4"/>
            <p:cNvSpPr txBox="1">
              <a:spLocks noChangeArrowheads="1"/>
            </p:cNvSpPr>
            <p:nvPr/>
          </p:nvSpPr>
          <p:spPr bwMode="auto">
            <a:xfrm>
              <a:off x="2100" y="73"/>
              <a:ext cx="1225"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lnSpc>
                  <a:spcPct val="120000"/>
                </a:lnSpc>
                <a:defRPr/>
              </a:pPr>
              <a:r>
                <a:rPr lang="en-US" altLang="zh-CN" sz="2400">
                  <a:solidFill>
                    <a:schemeClr val="tx1">
                      <a:lumMod val="50000"/>
                    </a:schemeClr>
                  </a:solidFill>
                  <a:latin typeface="Times New Roman" panose="02020603050405020304" pitchFamily="18" charset="0"/>
                  <a:cs typeface="Times New Roman" panose="02020603050405020304" pitchFamily="18" charset="0"/>
                </a:rPr>
                <a:t>(</a:t>
              </a:r>
              <a:r>
                <a:rPr lang="zh-CN" sz="2400">
                  <a:solidFill>
                    <a:schemeClr val="tx1">
                      <a:lumMod val="50000"/>
                    </a:schemeClr>
                  </a:solidFill>
                  <a:latin typeface="Times New Roman" panose="02020603050405020304" pitchFamily="18" charset="0"/>
                  <a:cs typeface="Times New Roman" panose="02020603050405020304" pitchFamily="18" charset="0"/>
                </a:rPr>
                <a:t>i=1,2,…...</a:t>
              </a:r>
              <a:r>
                <a:rPr lang="zh-CN" sz="240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rPr>
                <a:t>n/2)</a:t>
              </a:r>
              <a:endParaRPr lang="zh-CN" sz="2400">
                <a:solidFill>
                  <a:schemeClr val="tx1">
                    <a:lumMod val="50000"/>
                  </a:schemeClr>
                </a:solidFill>
                <a:latin typeface="Times New Roman" panose="02020603050405020304" pitchFamily="18" charset="0"/>
                <a:cs typeface="Times New Roman" panose="02020603050405020304" pitchFamily="18" charset="0"/>
              </a:endParaRPr>
            </a:p>
          </p:txBody>
        </p:sp>
        <p:grpSp>
          <p:nvGrpSpPr>
            <p:cNvPr id="10" name="Group 5"/>
            <p:cNvGrpSpPr/>
            <p:nvPr/>
          </p:nvGrpSpPr>
          <p:grpSpPr bwMode="auto">
            <a:xfrm>
              <a:off x="0" y="-49"/>
              <a:ext cx="667" cy="501"/>
              <a:chOff x="0" y="-49"/>
              <a:chExt cx="667" cy="501"/>
            </a:xfrm>
          </p:grpSpPr>
          <p:sp>
            <p:nvSpPr>
              <p:cNvPr id="14" name="Text Box 6"/>
              <p:cNvSpPr txBox="1">
                <a:spLocks noChangeArrowheads="1"/>
              </p:cNvSpPr>
              <p:nvPr/>
            </p:nvSpPr>
            <p:spPr bwMode="auto">
              <a:xfrm>
                <a:off x="33" y="-49"/>
                <a:ext cx="634" cy="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lnSpc>
                    <a:spcPct val="120000"/>
                  </a:lnSpc>
                  <a:defRPr/>
                </a:pPr>
                <a:r>
                  <a:rPr lang="en-US" altLang="zh-CN" sz="2400" i="1" dirty="0">
                    <a:solidFill>
                      <a:schemeClr val="tx1">
                        <a:lumMod val="50000"/>
                      </a:schemeClr>
                    </a:solidFill>
                    <a:latin typeface="Times New Roman" panose="02020603050405020304" pitchFamily="18" charset="0"/>
                    <a:cs typeface="Times New Roman" panose="02020603050405020304" pitchFamily="18" charset="0"/>
                  </a:rPr>
                  <a:t>k</a:t>
                </a:r>
                <a:r>
                  <a:rPr lang="en-US" altLang="zh-CN" sz="2400" i="1" baseline="-25000" dirty="0">
                    <a:solidFill>
                      <a:schemeClr val="tx1">
                        <a:lumMod val="50000"/>
                      </a:schemeClr>
                    </a:solidFill>
                    <a:latin typeface="Times New Roman" panose="02020603050405020304" pitchFamily="18" charset="0"/>
                    <a:cs typeface="Times New Roman" panose="02020603050405020304" pitchFamily="18" charset="0"/>
                  </a:rPr>
                  <a:t>i</a:t>
                </a:r>
                <a:r>
                  <a:rPr lang="en-US" altLang="zh-CN" sz="2400" dirty="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rPr>
                  <a:t>k</a:t>
                </a:r>
                <a:r>
                  <a:rPr lang="en-US" altLang="zh-CN" sz="2400" baseline="-25000" dirty="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rPr>
                  <a:t>2</a:t>
                </a:r>
                <a:r>
                  <a:rPr lang="en-US" altLang="zh-CN" sz="2400" i="1" baseline="-25000" dirty="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rPr>
                  <a:t>i</a:t>
                </a:r>
                <a:endParaRPr lang="en-US" altLang="zh-CN" sz="2400" i="1" baseline="-25000" dirty="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endParaRPr>
              </a:p>
              <a:p>
                <a:pPr>
                  <a:lnSpc>
                    <a:spcPct val="120000"/>
                  </a:lnSpc>
                  <a:defRPr/>
                </a:pPr>
                <a:r>
                  <a:rPr lang="en-US" altLang="zh-CN" sz="2400" i="1" dirty="0" err="1">
                    <a:solidFill>
                      <a:schemeClr val="tx1">
                        <a:lumMod val="50000"/>
                      </a:schemeClr>
                    </a:solidFill>
                    <a:latin typeface="Times New Roman" panose="02020603050405020304" pitchFamily="18" charset="0"/>
                    <a:cs typeface="Times New Roman" panose="02020603050405020304" pitchFamily="18" charset="0"/>
                  </a:rPr>
                  <a:t>k</a:t>
                </a:r>
                <a:r>
                  <a:rPr lang="en-US" altLang="zh-CN" sz="2400" i="1" baseline="-25000" dirty="0" err="1">
                    <a:solidFill>
                      <a:schemeClr val="tx1">
                        <a:lumMod val="50000"/>
                      </a:schemeClr>
                    </a:solidFill>
                    <a:latin typeface="Times New Roman" panose="02020603050405020304" pitchFamily="18" charset="0"/>
                    <a:cs typeface="Times New Roman" panose="02020603050405020304" pitchFamily="18" charset="0"/>
                  </a:rPr>
                  <a:t>i</a:t>
                </a:r>
                <a:r>
                  <a:rPr lang="en-US" altLang="zh-CN" sz="2400" i="1" baseline="-25000" dirty="0">
                    <a:solidFill>
                      <a:schemeClr val="tx1">
                        <a:lumMod val="50000"/>
                      </a:schemeClr>
                    </a:solidFill>
                    <a:latin typeface="Times New Roman" panose="02020603050405020304" pitchFamily="18" charset="0"/>
                    <a:cs typeface="Times New Roman" panose="02020603050405020304" pitchFamily="18" charset="0"/>
                  </a:rPr>
                  <a:t> </a:t>
                </a:r>
                <a:r>
                  <a:rPr lang="en-US" altLang="zh-CN" sz="2400" dirty="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rPr>
                  <a:t> k</a:t>
                </a:r>
                <a:r>
                  <a:rPr lang="en-US" altLang="zh-CN" sz="2400" baseline="-25000" dirty="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rPr>
                  <a:t>2</a:t>
                </a:r>
                <a:r>
                  <a:rPr lang="en-US" altLang="zh-CN" sz="2400" i="1" baseline="-25000" dirty="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rPr>
                  <a:t>i</a:t>
                </a:r>
                <a:r>
                  <a:rPr lang="en-US" altLang="zh-CN" sz="2400" baseline="-25000" dirty="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rPr>
                  <a:t>+1</a:t>
                </a:r>
                <a:endParaRPr lang="en-US" altLang="zh-CN" sz="2400" baseline="-25000" dirty="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endParaRPr>
              </a:p>
            </p:txBody>
          </p:sp>
          <p:sp>
            <p:nvSpPr>
              <p:cNvPr id="15" name="AutoShape 7"/>
              <p:cNvSpPr/>
              <p:nvPr/>
            </p:nvSpPr>
            <p:spPr bwMode="auto">
              <a:xfrm>
                <a:off x="0" y="98"/>
                <a:ext cx="47" cy="278"/>
              </a:xfrm>
              <a:prstGeom prst="leftBrace">
                <a:avLst>
                  <a:gd name="adj1" fmla="val 49291"/>
                  <a:gd name="adj2" fmla="val 50000"/>
                </a:avLst>
              </a:prstGeom>
              <a:noFill/>
              <a:ln w="952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spcBef>
                    <a:spcPct val="0"/>
                  </a:spcBef>
                  <a:buClrTx/>
                  <a:buFontTx/>
                  <a:buNone/>
                </a:pPr>
                <a:endParaRPr lang="zh-CN" altLang="en-US" b="0">
                  <a:solidFill>
                    <a:schemeClr val="tx1">
                      <a:lumMod val="50000"/>
                    </a:schemeClr>
                  </a:solidFill>
                  <a:latin typeface="Times New Roman" panose="02020603050405020304" pitchFamily="18" charset="0"/>
                  <a:cs typeface="Times New Roman" panose="02020603050405020304" pitchFamily="18" charset="0"/>
                </a:endParaRPr>
              </a:p>
            </p:txBody>
          </p:sp>
        </p:grpSp>
        <p:grpSp>
          <p:nvGrpSpPr>
            <p:cNvPr id="11" name="Group 8"/>
            <p:cNvGrpSpPr/>
            <p:nvPr/>
          </p:nvGrpSpPr>
          <p:grpSpPr bwMode="auto">
            <a:xfrm>
              <a:off x="1140" y="-45"/>
              <a:ext cx="681" cy="501"/>
              <a:chOff x="0" y="-52"/>
              <a:chExt cx="681" cy="501"/>
            </a:xfrm>
          </p:grpSpPr>
          <p:sp>
            <p:nvSpPr>
              <p:cNvPr id="12" name="Text Box 9"/>
              <p:cNvSpPr txBox="1">
                <a:spLocks noChangeArrowheads="1"/>
              </p:cNvSpPr>
              <p:nvPr/>
            </p:nvSpPr>
            <p:spPr bwMode="auto">
              <a:xfrm>
                <a:off x="47" y="-52"/>
                <a:ext cx="634" cy="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nSpc>
                    <a:spcPct val="120000"/>
                  </a:lnSpc>
                  <a:defRPr/>
                </a:pPr>
                <a:r>
                  <a:rPr lang="en-US" altLang="zh-CN" sz="2400" i="1" dirty="0" err="1">
                    <a:solidFill>
                      <a:schemeClr val="tx1">
                        <a:lumMod val="50000"/>
                      </a:schemeClr>
                    </a:solidFill>
                    <a:latin typeface="Times New Roman" panose="02020603050405020304" pitchFamily="18" charset="0"/>
                    <a:cs typeface="Times New Roman" panose="02020603050405020304" pitchFamily="18" charset="0"/>
                  </a:rPr>
                  <a:t>k</a:t>
                </a:r>
                <a:r>
                  <a:rPr lang="en-US" altLang="zh-CN" sz="2400" i="1" baseline="-25000" dirty="0" err="1">
                    <a:solidFill>
                      <a:schemeClr val="tx1">
                        <a:lumMod val="50000"/>
                      </a:schemeClr>
                    </a:solidFill>
                    <a:latin typeface="Times New Roman" panose="02020603050405020304" pitchFamily="18" charset="0"/>
                    <a:cs typeface="Times New Roman" panose="02020603050405020304" pitchFamily="18" charset="0"/>
                  </a:rPr>
                  <a:t>i</a:t>
                </a:r>
                <a:r>
                  <a:rPr lang="en-US" altLang="zh-CN" sz="2400" i="1" baseline="-25000" dirty="0">
                    <a:solidFill>
                      <a:schemeClr val="tx1">
                        <a:lumMod val="50000"/>
                      </a:schemeClr>
                    </a:solidFill>
                    <a:latin typeface="Times New Roman" panose="02020603050405020304" pitchFamily="18" charset="0"/>
                    <a:cs typeface="Times New Roman" panose="02020603050405020304" pitchFamily="18" charset="0"/>
                  </a:rPr>
                  <a:t> </a:t>
                </a:r>
                <a:r>
                  <a:rPr lang="en-US" altLang="zh-CN" sz="2400" dirty="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rPr>
                  <a:t> k</a:t>
                </a:r>
                <a:r>
                  <a:rPr lang="en-US" altLang="zh-CN" sz="2400" baseline="-25000" dirty="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rPr>
                  <a:t>2</a:t>
                </a:r>
                <a:r>
                  <a:rPr lang="en-US" altLang="zh-CN" sz="2400" i="1" baseline="-25000" dirty="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rPr>
                  <a:t>i</a:t>
                </a:r>
                <a:endParaRPr lang="en-US" altLang="zh-CN" sz="2400" dirty="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endParaRPr>
              </a:p>
              <a:p>
                <a:pPr>
                  <a:lnSpc>
                    <a:spcPct val="120000"/>
                  </a:lnSpc>
                  <a:defRPr/>
                </a:pPr>
                <a:r>
                  <a:rPr lang="en-US" altLang="zh-CN" sz="2400" i="1" dirty="0" err="1">
                    <a:solidFill>
                      <a:schemeClr val="tx1">
                        <a:lumMod val="50000"/>
                      </a:schemeClr>
                    </a:solidFill>
                    <a:latin typeface="Times New Roman" panose="02020603050405020304" pitchFamily="18" charset="0"/>
                    <a:cs typeface="Times New Roman" panose="02020603050405020304" pitchFamily="18" charset="0"/>
                  </a:rPr>
                  <a:t>k</a:t>
                </a:r>
                <a:r>
                  <a:rPr lang="en-US" altLang="zh-CN" sz="2400" i="1" baseline="-25000" dirty="0" err="1">
                    <a:solidFill>
                      <a:schemeClr val="tx1">
                        <a:lumMod val="50000"/>
                      </a:schemeClr>
                    </a:solidFill>
                    <a:latin typeface="Times New Roman" panose="02020603050405020304" pitchFamily="18" charset="0"/>
                    <a:cs typeface="Times New Roman" panose="02020603050405020304" pitchFamily="18" charset="0"/>
                  </a:rPr>
                  <a:t>i</a:t>
                </a:r>
                <a:r>
                  <a:rPr lang="en-US" altLang="zh-CN" sz="2400" i="1" baseline="-25000" dirty="0">
                    <a:solidFill>
                      <a:schemeClr val="tx1">
                        <a:lumMod val="50000"/>
                      </a:schemeClr>
                    </a:solidFill>
                    <a:latin typeface="Times New Roman" panose="02020603050405020304" pitchFamily="18" charset="0"/>
                    <a:cs typeface="Times New Roman" panose="02020603050405020304" pitchFamily="18" charset="0"/>
                  </a:rPr>
                  <a:t> </a:t>
                </a:r>
                <a:r>
                  <a:rPr lang="en-US" altLang="zh-CN" sz="2400" dirty="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rPr>
                  <a:t> k</a:t>
                </a:r>
                <a:r>
                  <a:rPr lang="en-US" altLang="zh-CN" sz="2400" baseline="-25000" dirty="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rPr>
                  <a:t>2</a:t>
                </a:r>
                <a:r>
                  <a:rPr lang="en-US" altLang="zh-CN" sz="2400" i="1" baseline="-25000" dirty="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rPr>
                  <a:t>i</a:t>
                </a:r>
                <a:r>
                  <a:rPr lang="en-US" altLang="zh-CN" sz="2400" baseline="-25000" dirty="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rPr>
                  <a:t>+1</a:t>
                </a:r>
                <a:endParaRPr lang="en-US" altLang="zh-CN" sz="2400" dirty="0">
                  <a:solidFill>
                    <a:schemeClr val="tx1">
                      <a:lumMod val="50000"/>
                    </a:schemeClr>
                  </a:solidFill>
                  <a:latin typeface="Times New Roman" panose="02020603050405020304" pitchFamily="18" charset="0"/>
                  <a:cs typeface="Times New Roman" panose="02020603050405020304" pitchFamily="18" charset="0"/>
                  <a:sym typeface="Symbol" panose="05050102010706020507" pitchFamily="18" charset="2"/>
                </a:endParaRPr>
              </a:p>
            </p:txBody>
          </p:sp>
          <p:sp>
            <p:nvSpPr>
              <p:cNvPr id="13" name="AutoShape 10"/>
              <p:cNvSpPr/>
              <p:nvPr/>
            </p:nvSpPr>
            <p:spPr bwMode="auto">
              <a:xfrm>
                <a:off x="0" y="108"/>
                <a:ext cx="47" cy="278"/>
              </a:xfrm>
              <a:prstGeom prst="leftBrace">
                <a:avLst>
                  <a:gd name="adj1" fmla="val 49291"/>
                  <a:gd name="adj2" fmla="val 50000"/>
                </a:avLst>
              </a:prstGeom>
              <a:noFill/>
              <a:ln w="952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spcBef>
                    <a:spcPct val="0"/>
                  </a:spcBef>
                  <a:buClrTx/>
                  <a:buFontTx/>
                  <a:buNone/>
                </a:pPr>
                <a:endParaRPr lang="zh-CN" altLang="en-US" b="0">
                  <a:solidFill>
                    <a:schemeClr val="tx1">
                      <a:lumMod val="50000"/>
                    </a:schemeClr>
                  </a:solidFill>
                  <a:latin typeface="Times New Roman" panose="02020603050405020304" pitchFamily="18" charset="0"/>
                  <a:cs typeface="Times New Roman" panose="02020603050405020304" pitchFamily="18" charset="0"/>
                </a:endParaRPr>
              </a:p>
            </p:txBody>
          </p:sp>
        </p:grpSp>
      </p:grpSp>
      <p:sp>
        <p:nvSpPr>
          <p:cNvPr id="16" name="Text Box 11"/>
          <p:cNvSpPr txBox="1">
            <a:spLocks noChangeArrowheads="1"/>
          </p:cNvSpPr>
          <p:nvPr/>
        </p:nvSpPr>
        <p:spPr bwMode="auto">
          <a:xfrm>
            <a:off x="7680181" y="1687964"/>
            <a:ext cx="3619698"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eaLnBrk="1" hangingPunct="1">
              <a:defRPr/>
            </a:pPr>
            <a:r>
              <a:rPr lang="en-US" altLang="zh-CN" sz="2400" dirty="0">
                <a:solidFill>
                  <a:schemeClr val="tx1">
                    <a:lumMod val="50000"/>
                  </a:schemeClr>
                </a:solidFill>
                <a:latin typeface="Times New Roman" panose="02020603050405020304" pitchFamily="18" charset="0"/>
                <a:cs typeface="Times New Roman" panose="02020603050405020304" pitchFamily="18" charset="0"/>
              </a:rPr>
              <a:t>(96,83,27,38,11,9)</a:t>
            </a:r>
            <a:endParaRPr lang="en-US" altLang="zh-CN" sz="2400" dirty="0">
              <a:solidFill>
                <a:schemeClr val="tx1">
                  <a:lumMod val="50000"/>
                </a:schemeClr>
              </a:solidFill>
              <a:latin typeface="Times New Roman" panose="02020603050405020304" pitchFamily="18" charset="0"/>
              <a:cs typeface="Times New Roman" panose="02020603050405020304" pitchFamily="18" charset="0"/>
            </a:endParaRPr>
          </a:p>
          <a:p>
            <a:pPr eaLnBrk="1" hangingPunct="1">
              <a:defRPr/>
            </a:pPr>
            <a:r>
              <a:rPr lang="en-US" altLang="zh-CN" sz="2400" dirty="0">
                <a:solidFill>
                  <a:schemeClr val="tx1">
                    <a:lumMod val="50000"/>
                  </a:schemeClr>
                </a:solidFill>
                <a:latin typeface="Times New Roman" panose="02020603050405020304" pitchFamily="18" charset="0"/>
                <a:cs typeface="Times New Roman" panose="02020603050405020304" pitchFamily="18" charset="0"/>
              </a:rPr>
              <a:t>(13,38,27,50,76,65,49,97)</a:t>
            </a:r>
            <a:endParaRPr lang="en-US" altLang="zh-CN" sz="2400" dirty="0">
              <a:solidFill>
                <a:schemeClr val="tx1">
                  <a:lumMod val="50000"/>
                </a:schemeClr>
              </a:solidFill>
              <a:latin typeface="Times New Roman" panose="02020603050405020304" pitchFamily="18" charset="0"/>
              <a:cs typeface="Times New Roman" panose="02020603050405020304" pitchFamily="18" charset="0"/>
            </a:endParaRPr>
          </a:p>
        </p:txBody>
      </p:sp>
      <p:grpSp>
        <p:nvGrpSpPr>
          <p:cNvPr id="17" name="Group 13"/>
          <p:cNvGrpSpPr/>
          <p:nvPr/>
        </p:nvGrpSpPr>
        <p:grpSpPr bwMode="auto">
          <a:xfrm>
            <a:off x="4240055" y="3256918"/>
            <a:ext cx="1662112" cy="1491457"/>
            <a:chOff x="0" y="0"/>
            <a:chExt cx="1047" cy="873"/>
          </a:xfrm>
        </p:grpSpPr>
        <p:sp>
          <p:nvSpPr>
            <p:cNvPr id="18" name="Oval 14"/>
            <p:cNvSpPr>
              <a:spLocks noChangeArrowheads="1"/>
            </p:cNvSpPr>
            <p:nvPr/>
          </p:nvSpPr>
          <p:spPr bwMode="auto">
            <a:xfrm>
              <a:off x="517" y="0"/>
              <a:ext cx="212" cy="200"/>
            </a:xfrm>
            <a:prstGeom prst="ellipse">
              <a:avLst/>
            </a:prstGeom>
            <a:noFill/>
            <a:ln w="952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FontTx/>
                <a:buNone/>
              </a:pPr>
              <a:r>
                <a:rPr lang="en-US" altLang="zh-CN" sz="2000" b="0">
                  <a:solidFill>
                    <a:schemeClr val="tx1">
                      <a:lumMod val="50000"/>
                    </a:schemeClr>
                  </a:solidFill>
                  <a:latin typeface="Times New Roman" panose="02020603050405020304" pitchFamily="18" charset="0"/>
                </a:rPr>
                <a:t>96</a:t>
              </a:r>
              <a:endParaRPr lang="en-US" altLang="zh-CN" sz="2000" b="0">
                <a:solidFill>
                  <a:schemeClr val="tx1">
                    <a:lumMod val="50000"/>
                  </a:schemeClr>
                </a:solidFill>
                <a:latin typeface="Times New Roman" panose="02020603050405020304" pitchFamily="18" charset="0"/>
              </a:endParaRPr>
            </a:p>
          </p:txBody>
        </p:sp>
        <p:sp>
          <p:nvSpPr>
            <p:cNvPr id="19" name="Oval 15"/>
            <p:cNvSpPr>
              <a:spLocks noChangeArrowheads="1"/>
            </p:cNvSpPr>
            <p:nvPr/>
          </p:nvSpPr>
          <p:spPr bwMode="auto">
            <a:xfrm>
              <a:off x="835" y="318"/>
              <a:ext cx="212" cy="200"/>
            </a:xfrm>
            <a:prstGeom prst="ellipse">
              <a:avLst/>
            </a:prstGeom>
            <a:noFill/>
            <a:ln w="952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FontTx/>
                <a:buNone/>
              </a:pPr>
              <a:r>
                <a:rPr lang="en-US" altLang="zh-CN" sz="2000" b="0">
                  <a:solidFill>
                    <a:schemeClr val="tx1">
                      <a:lumMod val="50000"/>
                    </a:schemeClr>
                  </a:solidFill>
                  <a:latin typeface="Times New Roman" panose="02020603050405020304" pitchFamily="18" charset="0"/>
                </a:rPr>
                <a:t>27</a:t>
              </a:r>
              <a:endParaRPr lang="en-US" altLang="zh-CN" sz="2000" b="0">
                <a:solidFill>
                  <a:schemeClr val="tx1">
                    <a:lumMod val="50000"/>
                  </a:schemeClr>
                </a:solidFill>
                <a:latin typeface="Times New Roman" panose="02020603050405020304" pitchFamily="18" charset="0"/>
              </a:endParaRPr>
            </a:p>
          </p:txBody>
        </p:sp>
        <p:sp>
          <p:nvSpPr>
            <p:cNvPr id="20" name="Oval 16"/>
            <p:cNvSpPr>
              <a:spLocks noChangeArrowheads="1"/>
            </p:cNvSpPr>
            <p:nvPr/>
          </p:nvSpPr>
          <p:spPr bwMode="auto">
            <a:xfrm>
              <a:off x="664" y="673"/>
              <a:ext cx="212" cy="200"/>
            </a:xfrm>
            <a:prstGeom prst="ellipse">
              <a:avLst/>
            </a:prstGeom>
            <a:noFill/>
            <a:ln w="952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FontTx/>
                <a:buNone/>
              </a:pPr>
              <a:r>
                <a:rPr lang="en-US" altLang="zh-CN" sz="2000" b="0">
                  <a:solidFill>
                    <a:schemeClr val="tx1">
                      <a:lumMod val="50000"/>
                    </a:schemeClr>
                  </a:solidFill>
                  <a:latin typeface="Times New Roman" panose="02020603050405020304" pitchFamily="18" charset="0"/>
                </a:rPr>
                <a:t>9</a:t>
              </a:r>
              <a:endParaRPr lang="en-US" altLang="zh-CN" sz="2000" b="0">
                <a:solidFill>
                  <a:schemeClr val="tx1">
                    <a:lumMod val="50000"/>
                  </a:schemeClr>
                </a:solidFill>
                <a:latin typeface="Times New Roman" panose="02020603050405020304" pitchFamily="18" charset="0"/>
              </a:endParaRPr>
            </a:p>
          </p:txBody>
        </p:sp>
        <p:sp>
          <p:nvSpPr>
            <p:cNvPr id="21" name="Oval 17"/>
            <p:cNvSpPr>
              <a:spLocks noChangeArrowheads="1"/>
            </p:cNvSpPr>
            <p:nvPr/>
          </p:nvSpPr>
          <p:spPr bwMode="auto">
            <a:xfrm>
              <a:off x="338" y="673"/>
              <a:ext cx="212" cy="200"/>
            </a:xfrm>
            <a:prstGeom prst="ellipse">
              <a:avLst/>
            </a:prstGeom>
            <a:noFill/>
            <a:ln w="952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FontTx/>
                <a:buNone/>
              </a:pPr>
              <a:r>
                <a:rPr lang="en-US" altLang="zh-CN" sz="2000" b="0" dirty="0">
                  <a:solidFill>
                    <a:schemeClr val="tx1">
                      <a:lumMod val="50000"/>
                    </a:schemeClr>
                  </a:solidFill>
                  <a:latin typeface="Times New Roman" panose="02020603050405020304" pitchFamily="18" charset="0"/>
                </a:rPr>
                <a:t>11</a:t>
              </a:r>
              <a:endParaRPr lang="en-US" altLang="zh-CN" sz="2000" b="0" dirty="0">
                <a:solidFill>
                  <a:schemeClr val="tx1">
                    <a:lumMod val="50000"/>
                  </a:schemeClr>
                </a:solidFill>
                <a:latin typeface="Times New Roman" panose="02020603050405020304" pitchFamily="18" charset="0"/>
              </a:endParaRPr>
            </a:p>
          </p:txBody>
        </p:sp>
        <p:sp>
          <p:nvSpPr>
            <p:cNvPr id="22" name="Oval 18"/>
            <p:cNvSpPr>
              <a:spLocks noChangeArrowheads="1"/>
            </p:cNvSpPr>
            <p:nvPr/>
          </p:nvSpPr>
          <p:spPr bwMode="auto">
            <a:xfrm>
              <a:off x="0" y="673"/>
              <a:ext cx="212" cy="200"/>
            </a:xfrm>
            <a:prstGeom prst="ellipse">
              <a:avLst/>
            </a:prstGeom>
            <a:noFill/>
            <a:ln w="952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FontTx/>
                <a:buNone/>
              </a:pPr>
              <a:r>
                <a:rPr lang="en-US" altLang="zh-CN" sz="2000" b="0">
                  <a:solidFill>
                    <a:schemeClr val="tx1">
                      <a:lumMod val="50000"/>
                    </a:schemeClr>
                  </a:solidFill>
                  <a:latin typeface="Times New Roman" panose="02020603050405020304" pitchFamily="18" charset="0"/>
                </a:rPr>
                <a:t>38</a:t>
              </a:r>
              <a:endParaRPr lang="en-US" altLang="zh-CN" sz="2000" b="0">
                <a:solidFill>
                  <a:schemeClr val="tx1">
                    <a:lumMod val="50000"/>
                  </a:schemeClr>
                </a:solidFill>
                <a:latin typeface="Times New Roman" panose="02020603050405020304" pitchFamily="18" charset="0"/>
              </a:endParaRPr>
            </a:p>
          </p:txBody>
        </p:sp>
        <p:sp>
          <p:nvSpPr>
            <p:cNvPr id="24" name="Oval 19"/>
            <p:cNvSpPr>
              <a:spLocks noChangeArrowheads="1"/>
            </p:cNvSpPr>
            <p:nvPr/>
          </p:nvSpPr>
          <p:spPr bwMode="auto">
            <a:xfrm>
              <a:off x="196" y="318"/>
              <a:ext cx="212" cy="200"/>
            </a:xfrm>
            <a:prstGeom prst="ellipse">
              <a:avLst/>
            </a:prstGeom>
            <a:noFill/>
            <a:ln w="952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FontTx/>
                <a:buNone/>
              </a:pPr>
              <a:r>
                <a:rPr lang="en-US" altLang="zh-CN" sz="2000" b="0">
                  <a:solidFill>
                    <a:schemeClr val="tx1">
                      <a:lumMod val="50000"/>
                    </a:schemeClr>
                  </a:solidFill>
                  <a:latin typeface="Times New Roman" panose="02020603050405020304" pitchFamily="18" charset="0"/>
                </a:rPr>
                <a:t>83</a:t>
              </a:r>
              <a:endParaRPr lang="en-US" altLang="zh-CN" sz="2000" b="0">
                <a:solidFill>
                  <a:schemeClr val="tx1">
                    <a:lumMod val="50000"/>
                  </a:schemeClr>
                </a:solidFill>
                <a:latin typeface="Times New Roman" panose="02020603050405020304" pitchFamily="18" charset="0"/>
              </a:endParaRPr>
            </a:p>
          </p:txBody>
        </p:sp>
        <p:sp>
          <p:nvSpPr>
            <p:cNvPr id="25" name="Line 20"/>
            <p:cNvSpPr>
              <a:spLocks noChangeShapeType="1"/>
            </p:cNvSpPr>
            <p:nvPr/>
          </p:nvSpPr>
          <p:spPr bwMode="auto">
            <a:xfrm flipH="1">
              <a:off x="395" y="189"/>
              <a:ext cx="189" cy="1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1">
                    <a:lumMod val="50000"/>
                  </a:schemeClr>
                </a:solidFill>
              </a:endParaRPr>
            </a:p>
          </p:txBody>
        </p:sp>
        <p:sp>
          <p:nvSpPr>
            <p:cNvPr id="26" name="Line 21"/>
            <p:cNvSpPr>
              <a:spLocks noChangeShapeType="1"/>
            </p:cNvSpPr>
            <p:nvPr/>
          </p:nvSpPr>
          <p:spPr bwMode="auto">
            <a:xfrm>
              <a:off x="673" y="177"/>
              <a:ext cx="200" cy="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1">
                    <a:lumMod val="50000"/>
                  </a:schemeClr>
                </a:solidFill>
              </a:endParaRPr>
            </a:p>
          </p:txBody>
        </p:sp>
        <p:sp>
          <p:nvSpPr>
            <p:cNvPr id="27" name="Line 22"/>
            <p:cNvSpPr>
              <a:spLocks noChangeShapeType="1"/>
            </p:cNvSpPr>
            <p:nvPr/>
          </p:nvSpPr>
          <p:spPr bwMode="auto">
            <a:xfrm flipH="1">
              <a:off x="84" y="511"/>
              <a:ext cx="188" cy="18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1">
                    <a:lumMod val="50000"/>
                  </a:schemeClr>
                </a:solidFill>
              </a:endParaRPr>
            </a:p>
          </p:txBody>
        </p:sp>
        <p:sp>
          <p:nvSpPr>
            <p:cNvPr id="28" name="Line 23"/>
            <p:cNvSpPr>
              <a:spLocks noChangeShapeType="1"/>
            </p:cNvSpPr>
            <p:nvPr/>
          </p:nvSpPr>
          <p:spPr bwMode="auto">
            <a:xfrm>
              <a:off x="339" y="500"/>
              <a:ext cx="145" cy="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1">
                    <a:lumMod val="50000"/>
                  </a:schemeClr>
                </a:solidFill>
              </a:endParaRPr>
            </a:p>
          </p:txBody>
        </p:sp>
        <p:sp>
          <p:nvSpPr>
            <p:cNvPr id="29" name="Line 24"/>
            <p:cNvSpPr>
              <a:spLocks noChangeShapeType="1"/>
            </p:cNvSpPr>
            <p:nvPr/>
          </p:nvSpPr>
          <p:spPr bwMode="auto">
            <a:xfrm flipH="1">
              <a:off x="750" y="533"/>
              <a:ext cx="167" cy="1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1">
                    <a:lumMod val="50000"/>
                  </a:schemeClr>
                </a:solidFill>
              </a:endParaRPr>
            </a:p>
          </p:txBody>
        </p:sp>
      </p:grpSp>
      <p:grpSp>
        <p:nvGrpSpPr>
          <p:cNvPr id="30" name="Group 25"/>
          <p:cNvGrpSpPr/>
          <p:nvPr/>
        </p:nvGrpSpPr>
        <p:grpSpPr bwMode="auto">
          <a:xfrm>
            <a:off x="7183598" y="3154526"/>
            <a:ext cx="2163763" cy="1897062"/>
            <a:chOff x="0" y="0"/>
            <a:chExt cx="1362" cy="1195"/>
          </a:xfrm>
        </p:grpSpPr>
        <p:sp>
          <p:nvSpPr>
            <p:cNvPr id="31" name="Oval 26"/>
            <p:cNvSpPr>
              <a:spLocks noChangeArrowheads="1"/>
            </p:cNvSpPr>
            <p:nvPr/>
          </p:nvSpPr>
          <p:spPr bwMode="auto">
            <a:xfrm>
              <a:off x="707" y="0"/>
              <a:ext cx="212" cy="200"/>
            </a:xfrm>
            <a:prstGeom prst="ellipse">
              <a:avLst/>
            </a:prstGeom>
            <a:noFill/>
            <a:ln w="952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FontTx/>
                <a:buNone/>
              </a:pPr>
              <a:r>
                <a:rPr lang="en-US" altLang="zh-CN" sz="2000" b="0">
                  <a:solidFill>
                    <a:schemeClr val="tx1">
                      <a:lumMod val="50000"/>
                    </a:schemeClr>
                  </a:solidFill>
                  <a:latin typeface="Times New Roman" panose="02020603050405020304" pitchFamily="18" charset="0"/>
                </a:rPr>
                <a:t>13</a:t>
              </a:r>
              <a:endParaRPr lang="en-US" altLang="zh-CN" sz="2000" b="0">
                <a:solidFill>
                  <a:schemeClr val="tx1">
                    <a:lumMod val="50000"/>
                  </a:schemeClr>
                </a:solidFill>
                <a:latin typeface="Times New Roman" panose="02020603050405020304" pitchFamily="18" charset="0"/>
              </a:endParaRPr>
            </a:p>
          </p:txBody>
        </p:sp>
        <p:sp>
          <p:nvSpPr>
            <p:cNvPr id="32" name="Oval 27"/>
            <p:cNvSpPr>
              <a:spLocks noChangeArrowheads="1"/>
            </p:cNvSpPr>
            <p:nvPr/>
          </p:nvSpPr>
          <p:spPr bwMode="auto">
            <a:xfrm>
              <a:off x="1025" y="329"/>
              <a:ext cx="212" cy="200"/>
            </a:xfrm>
            <a:prstGeom prst="ellipse">
              <a:avLst/>
            </a:prstGeom>
            <a:noFill/>
            <a:ln w="952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FontTx/>
                <a:buNone/>
              </a:pPr>
              <a:r>
                <a:rPr lang="en-US" altLang="zh-CN" sz="2000" b="0">
                  <a:solidFill>
                    <a:schemeClr val="tx1">
                      <a:lumMod val="50000"/>
                    </a:schemeClr>
                  </a:solidFill>
                  <a:latin typeface="Times New Roman" panose="02020603050405020304" pitchFamily="18" charset="0"/>
                </a:rPr>
                <a:t>27</a:t>
              </a:r>
              <a:endParaRPr lang="en-US" altLang="zh-CN" sz="2000" b="0">
                <a:solidFill>
                  <a:schemeClr val="tx1">
                    <a:lumMod val="50000"/>
                  </a:schemeClr>
                </a:solidFill>
                <a:latin typeface="Times New Roman" panose="02020603050405020304" pitchFamily="18" charset="0"/>
              </a:endParaRPr>
            </a:p>
          </p:txBody>
        </p:sp>
        <p:sp>
          <p:nvSpPr>
            <p:cNvPr id="33" name="Oval 28"/>
            <p:cNvSpPr>
              <a:spLocks noChangeArrowheads="1"/>
            </p:cNvSpPr>
            <p:nvPr/>
          </p:nvSpPr>
          <p:spPr bwMode="auto">
            <a:xfrm>
              <a:off x="365" y="325"/>
              <a:ext cx="212" cy="200"/>
            </a:xfrm>
            <a:prstGeom prst="ellipse">
              <a:avLst/>
            </a:prstGeom>
            <a:noFill/>
            <a:ln w="952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FontTx/>
                <a:buNone/>
              </a:pPr>
              <a:r>
                <a:rPr lang="en-US" altLang="zh-CN" sz="2000" b="0">
                  <a:solidFill>
                    <a:schemeClr val="tx1">
                      <a:lumMod val="50000"/>
                    </a:schemeClr>
                  </a:solidFill>
                  <a:latin typeface="Times New Roman" panose="02020603050405020304" pitchFamily="18" charset="0"/>
                </a:rPr>
                <a:t>38</a:t>
              </a:r>
              <a:endParaRPr lang="en-US" altLang="zh-CN" sz="2000" b="0">
                <a:solidFill>
                  <a:schemeClr val="tx1">
                    <a:lumMod val="50000"/>
                  </a:schemeClr>
                </a:solidFill>
                <a:latin typeface="Times New Roman" panose="02020603050405020304" pitchFamily="18" charset="0"/>
              </a:endParaRPr>
            </a:p>
          </p:txBody>
        </p:sp>
        <p:sp>
          <p:nvSpPr>
            <p:cNvPr id="34" name="Oval 29"/>
            <p:cNvSpPr>
              <a:spLocks noChangeArrowheads="1"/>
            </p:cNvSpPr>
            <p:nvPr/>
          </p:nvSpPr>
          <p:spPr bwMode="auto">
            <a:xfrm>
              <a:off x="1150" y="665"/>
              <a:ext cx="212" cy="200"/>
            </a:xfrm>
            <a:prstGeom prst="ellipse">
              <a:avLst/>
            </a:prstGeom>
            <a:noFill/>
            <a:ln w="952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FontTx/>
                <a:buNone/>
              </a:pPr>
              <a:r>
                <a:rPr lang="en-US" altLang="zh-CN" sz="2000" b="0">
                  <a:solidFill>
                    <a:schemeClr val="tx1">
                      <a:lumMod val="50000"/>
                    </a:schemeClr>
                  </a:solidFill>
                  <a:latin typeface="Times New Roman" panose="02020603050405020304" pitchFamily="18" charset="0"/>
                </a:rPr>
                <a:t>49</a:t>
              </a:r>
              <a:endParaRPr lang="en-US" altLang="zh-CN" sz="2000" b="0">
                <a:solidFill>
                  <a:schemeClr val="tx1">
                    <a:lumMod val="50000"/>
                  </a:schemeClr>
                </a:solidFill>
                <a:latin typeface="Times New Roman" panose="02020603050405020304" pitchFamily="18" charset="0"/>
              </a:endParaRPr>
            </a:p>
          </p:txBody>
        </p:sp>
        <p:sp>
          <p:nvSpPr>
            <p:cNvPr id="35" name="Oval 30"/>
            <p:cNvSpPr>
              <a:spLocks noChangeArrowheads="1"/>
            </p:cNvSpPr>
            <p:nvPr/>
          </p:nvSpPr>
          <p:spPr bwMode="auto">
            <a:xfrm>
              <a:off x="824" y="665"/>
              <a:ext cx="212" cy="200"/>
            </a:xfrm>
            <a:prstGeom prst="ellipse">
              <a:avLst/>
            </a:prstGeom>
            <a:noFill/>
            <a:ln w="952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FontTx/>
                <a:buNone/>
              </a:pPr>
              <a:r>
                <a:rPr lang="en-US" altLang="zh-CN" sz="2000" b="0" dirty="0">
                  <a:solidFill>
                    <a:schemeClr val="tx1">
                      <a:lumMod val="50000"/>
                    </a:schemeClr>
                  </a:solidFill>
                  <a:latin typeface="Times New Roman" panose="02020603050405020304" pitchFamily="18" charset="0"/>
                </a:rPr>
                <a:t>65</a:t>
              </a:r>
              <a:endParaRPr lang="en-US" altLang="zh-CN" sz="2000" b="0" dirty="0">
                <a:solidFill>
                  <a:schemeClr val="tx1">
                    <a:lumMod val="50000"/>
                  </a:schemeClr>
                </a:solidFill>
                <a:latin typeface="Times New Roman" panose="02020603050405020304" pitchFamily="18" charset="0"/>
              </a:endParaRPr>
            </a:p>
          </p:txBody>
        </p:sp>
        <p:sp>
          <p:nvSpPr>
            <p:cNvPr id="36" name="Oval 31"/>
            <p:cNvSpPr>
              <a:spLocks noChangeArrowheads="1"/>
            </p:cNvSpPr>
            <p:nvPr/>
          </p:nvSpPr>
          <p:spPr bwMode="auto">
            <a:xfrm>
              <a:off x="498" y="665"/>
              <a:ext cx="212" cy="200"/>
            </a:xfrm>
            <a:prstGeom prst="ellipse">
              <a:avLst/>
            </a:prstGeom>
            <a:noFill/>
            <a:ln w="952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FontTx/>
                <a:buNone/>
              </a:pPr>
              <a:r>
                <a:rPr lang="en-US" altLang="zh-CN" sz="2000" b="0">
                  <a:solidFill>
                    <a:schemeClr val="tx1">
                      <a:lumMod val="50000"/>
                    </a:schemeClr>
                  </a:solidFill>
                  <a:latin typeface="Times New Roman" panose="02020603050405020304" pitchFamily="18" charset="0"/>
                </a:rPr>
                <a:t>76</a:t>
              </a:r>
              <a:endParaRPr lang="en-US" altLang="zh-CN" sz="2000" b="0">
                <a:solidFill>
                  <a:schemeClr val="tx1">
                    <a:lumMod val="50000"/>
                  </a:schemeClr>
                </a:solidFill>
                <a:latin typeface="Times New Roman" panose="02020603050405020304" pitchFamily="18" charset="0"/>
              </a:endParaRPr>
            </a:p>
          </p:txBody>
        </p:sp>
        <p:sp>
          <p:nvSpPr>
            <p:cNvPr id="37" name="Oval 32"/>
            <p:cNvSpPr>
              <a:spLocks noChangeArrowheads="1"/>
            </p:cNvSpPr>
            <p:nvPr/>
          </p:nvSpPr>
          <p:spPr bwMode="auto">
            <a:xfrm>
              <a:off x="172" y="665"/>
              <a:ext cx="212" cy="200"/>
            </a:xfrm>
            <a:prstGeom prst="ellipse">
              <a:avLst/>
            </a:prstGeom>
            <a:noFill/>
            <a:ln w="952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FontTx/>
                <a:buNone/>
              </a:pPr>
              <a:r>
                <a:rPr lang="en-US" altLang="zh-CN" sz="2000" b="0">
                  <a:solidFill>
                    <a:schemeClr val="tx1">
                      <a:lumMod val="50000"/>
                    </a:schemeClr>
                  </a:solidFill>
                  <a:latin typeface="Times New Roman" panose="02020603050405020304" pitchFamily="18" charset="0"/>
                </a:rPr>
                <a:t>50</a:t>
              </a:r>
              <a:endParaRPr lang="en-US" altLang="zh-CN" sz="2000" b="0">
                <a:solidFill>
                  <a:schemeClr val="tx1">
                    <a:lumMod val="50000"/>
                  </a:schemeClr>
                </a:solidFill>
                <a:latin typeface="Times New Roman" panose="02020603050405020304" pitchFamily="18" charset="0"/>
              </a:endParaRPr>
            </a:p>
          </p:txBody>
        </p:sp>
        <p:sp>
          <p:nvSpPr>
            <p:cNvPr id="38" name="Oval 33"/>
            <p:cNvSpPr>
              <a:spLocks noChangeArrowheads="1"/>
            </p:cNvSpPr>
            <p:nvPr/>
          </p:nvSpPr>
          <p:spPr bwMode="auto">
            <a:xfrm>
              <a:off x="0" y="995"/>
              <a:ext cx="212" cy="200"/>
            </a:xfrm>
            <a:prstGeom prst="ellipse">
              <a:avLst/>
            </a:prstGeom>
            <a:noFill/>
            <a:ln w="952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FontTx/>
                <a:buNone/>
              </a:pPr>
              <a:r>
                <a:rPr lang="en-US" altLang="zh-CN" sz="2000" b="0">
                  <a:solidFill>
                    <a:schemeClr val="tx1">
                      <a:lumMod val="50000"/>
                    </a:schemeClr>
                  </a:solidFill>
                  <a:latin typeface="Times New Roman" panose="02020603050405020304" pitchFamily="18" charset="0"/>
                </a:rPr>
                <a:t>97</a:t>
              </a:r>
              <a:endParaRPr lang="en-US" altLang="zh-CN" sz="2000" b="0">
                <a:solidFill>
                  <a:schemeClr val="tx1">
                    <a:lumMod val="50000"/>
                  </a:schemeClr>
                </a:solidFill>
                <a:latin typeface="Times New Roman" panose="02020603050405020304" pitchFamily="18" charset="0"/>
              </a:endParaRPr>
            </a:p>
          </p:txBody>
        </p:sp>
        <p:sp>
          <p:nvSpPr>
            <p:cNvPr id="39" name="Line 34"/>
            <p:cNvSpPr>
              <a:spLocks noChangeShapeType="1"/>
            </p:cNvSpPr>
            <p:nvPr/>
          </p:nvSpPr>
          <p:spPr bwMode="auto">
            <a:xfrm flipH="1">
              <a:off x="565" y="171"/>
              <a:ext cx="178" cy="2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1">
                    <a:lumMod val="50000"/>
                  </a:schemeClr>
                </a:solidFill>
              </a:endParaRPr>
            </a:p>
          </p:txBody>
        </p:sp>
        <p:sp>
          <p:nvSpPr>
            <p:cNvPr id="40" name="Line 35"/>
            <p:cNvSpPr>
              <a:spLocks noChangeShapeType="1"/>
            </p:cNvSpPr>
            <p:nvPr/>
          </p:nvSpPr>
          <p:spPr bwMode="auto">
            <a:xfrm flipH="1">
              <a:off x="321" y="515"/>
              <a:ext cx="122" cy="15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1">
                    <a:lumMod val="50000"/>
                  </a:schemeClr>
                </a:solidFill>
              </a:endParaRPr>
            </a:p>
          </p:txBody>
        </p:sp>
        <p:sp>
          <p:nvSpPr>
            <p:cNvPr id="41" name="Line 36"/>
            <p:cNvSpPr>
              <a:spLocks noChangeShapeType="1"/>
            </p:cNvSpPr>
            <p:nvPr/>
          </p:nvSpPr>
          <p:spPr bwMode="auto">
            <a:xfrm flipH="1">
              <a:off x="121" y="848"/>
              <a:ext cx="111" cy="15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1">
                    <a:lumMod val="50000"/>
                  </a:schemeClr>
                </a:solidFill>
              </a:endParaRPr>
            </a:p>
          </p:txBody>
        </p:sp>
        <p:sp>
          <p:nvSpPr>
            <p:cNvPr id="42" name="Line 37"/>
            <p:cNvSpPr>
              <a:spLocks noChangeShapeType="1"/>
            </p:cNvSpPr>
            <p:nvPr/>
          </p:nvSpPr>
          <p:spPr bwMode="auto">
            <a:xfrm>
              <a:off x="887" y="160"/>
              <a:ext cx="212" cy="2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1">
                    <a:lumMod val="50000"/>
                  </a:schemeClr>
                </a:solidFill>
              </a:endParaRPr>
            </a:p>
          </p:txBody>
        </p:sp>
        <p:sp>
          <p:nvSpPr>
            <p:cNvPr id="43" name="Line 38"/>
            <p:cNvSpPr>
              <a:spLocks noChangeShapeType="1"/>
            </p:cNvSpPr>
            <p:nvPr/>
          </p:nvSpPr>
          <p:spPr bwMode="auto">
            <a:xfrm>
              <a:off x="1165" y="526"/>
              <a:ext cx="111" cy="14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1">
                    <a:lumMod val="50000"/>
                  </a:schemeClr>
                </a:solidFill>
              </a:endParaRPr>
            </a:p>
          </p:txBody>
        </p:sp>
        <p:sp>
          <p:nvSpPr>
            <p:cNvPr id="44" name="Line 39"/>
            <p:cNvSpPr>
              <a:spLocks noChangeShapeType="1"/>
            </p:cNvSpPr>
            <p:nvPr/>
          </p:nvSpPr>
          <p:spPr bwMode="auto">
            <a:xfrm>
              <a:off x="510" y="504"/>
              <a:ext cx="89" cy="15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1">
                    <a:lumMod val="50000"/>
                  </a:schemeClr>
                </a:solidFill>
              </a:endParaRPr>
            </a:p>
          </p:txBody>
        </p:sp>
        <p:sp>
          <p:nvSpPr>
            <p:cNvPr id="45" name="Line 40"/>
            <p:cNvSpPr>
              <a:spLocks noChangeShapeType="1"/>
            </p:cNvSpPr>
            <p:nvPr/>
          </p:nvSpPr>
          <p:spPr bwMode="auto">
            <a:xfrm flipH="1">
              <a:off x="965" y="537"/>
              <a:ext cx="145" cy="14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1">
                    <a:lumMod val="50000"/>
                  </a:schemeClr>
                </a:solidFill>
              </a:endParaRPr>
            </a:p>
          </p:txBody>
        </p:sp>
      </p:grpSp>
      <p:sp>
        <p:nvSpPr>
          <p:cNvPr id="46" name="AutoShape 41"/>
          <p:cNvSpPr>
            <a:spLocks noChangeArrowheads="1"/>
          </p:cNvSpPr>
          <p:nvPr/>
        </p:nvSpPr>
        <p:spPr bwMode="auto">
          <a:xfrm>
            <a:off x="844888" y="3639506"/>
            <a:ext cx="2879725" cy="1776413"/>
          </a:xfrm>
          <a:prstGeom prst="wedgeRectCallout">
            <a:avLst>
              <a:gd name="adj1" fmla="val 64995"/>
              <a:gd name="adj2" fmla="val 315"/>
            </a:avLst>
          </a:prstGeom>
          <a:noFill/>
          <a:ln w="952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eaLnBrk="1" hangingPunct="1">
              <a:lnSpc>
                <a:spcPct val="110000"/>
              </a:lnSpc>
              <a:defRPr/>
            </a:pPr>
            <a:r>
              <a:rPr lang="zh-CN"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可将堆序列看成完全二叉树，则堆顶元素（完全二叉树的根）必为序列中</a:t>
            </a:r>
            <a:r>
              <a:rPr lang="zh-CN" sz="2000" i="1"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个元素的最小值或最大值</a:t>
            </a:r>
            <a:endParaRPr lang="zh-CN"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Rectangle 42"/>
          <p:cNvSpPr>
            <a:spLocks noChangeArrowheads="1"/>
          </p:cNvSpPr>
          <p:nvPr/>
        </p:nvSpPr>
        <p:spPr bwMode="auto">
          <a:xfrm>
            <a:off x="633799" y="1062680"/>
            <a:ext cx="10720001" cy="52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buFont typeface="Arial" panose="020B0604020202020204" pitchFamily="34" charset="0"/>
              <a:buChar char="•"/>
            </a:pPr>
            <a:r>
              <a:rPr lang="en-US" altLang="zh-CN" b="0" dirty="0">
                <a:solidFill>
                  <a:schemeClr val="tx1">
                    <a:lumMod val="50000"/>
                  </a:schemeClr>
                </a:solidFill>
                <a:latin typeface="Times New Roman" panose="02020603050405020304" pitchFamily="18" charset="0"/>
                <a:cs typeface="Times New Roman" panose="02020603050405020304" pitchFamily="18" charset="0"/>
              </a:rPr>
              <a:t>n</a:t>
            </a:r>
            <a:r>
              <a:rPr lang="zh-CN" altLang="en-US" b="0" dirty="0">
                <a:solidFill>
                  <a:schemeClr val="tx1">
                    <a:lumMod val="50000"/>
                  </a:schemeClr>
                </a:solidFill>
                <a:latin typeface="Times New Roman" panose="02020603050405020304" pitchFamily="18" charset="0"/>
                <a:cs typeface="Times New Roman" panose="02020603050405020304" pitchFamily="18" charset="0"/>
              </a:rPr>
              <a:t>个元素的序列</a:t>
            </a:r>
            <a:r>
              <a:rPr lang="en-US" altLang="zh-CN" b="0" dirty="0">
                <a:solidFill>
                  <a:schemeClr val="tx1">
                    <a:lumMod val="50000"/>
                  </a:schemeClr>
                </a:solidFill>
                <a:latin typeface="Times New Roman" panose="02020603050405020304" pitchFamily="18" charset="0"/>
                <a:cs typeface="Times New Roman" panose="02020603050405020304" pitchFamily="18" charset="0"/>
              </a:rPr>
              <a:t>(</a:t>
            </a:r>
            <a:r>
              <a:rPr lang="zh-CN" altLang="zh-CN" b="0" i="1" dirty="0">
                <a:solidFill>
                  <a:schemeClr val="tx1">
                    <a:lumMod val="50000"/>
                  </a:schemeClr>
                </a:solidFill>
                <a:latin typeface="Times New Roman" panose="02020603050405020304" pitchFamily="18" charset="0"/>
                <a:cs typeface="Times New Roman" panose="02020603050405020304" pitchFamily="18" charset="0"/>
              </a:rPr>
              <a:t>k</a:t>
            </a:r>
            <a:r>
              <a:rPr lang="zh-CN" altLang="zh-CN" b="0" dirty="0">
                <a:solidFill>
                  <a:schemeClr val="tx1">
                    <a:lumMod val="50000"/>
                  </a:schemeClr>
                </a:solidFill>
                <a:latin typeface="Times New Roman" panose="02020603050405020304" pitchFamily="18" charset="0"/>
                <a:cs typeface="Times New Roman" panose="02020603050405020304" pitchFamily="18" charset="0"/>
              </a:rPr>
              <a:t>1,</a:t>
            </a:r>
            <a:r>
              <a:rPr lang="zh-CN" altLang="zh-CN" b="0" i="1" dirty="0">
                <a:solidFill>
                  <a:schemeClr val="tx1">
                    <a:lumMod val="50000"/>
                  </a:schemeClr>
                </a:solidFill>
                <a:latin typeface="Times New Roman" panose="02020603050405020304" pitchFamily="18" charset="0"/>
                <a:cs typeface="Times New Roman" panose="02020603050405020304" pitchFamily="18" charset="0"/>
              </a:rPr>
              <a:t>k</a:t>
            </a:r>
            <a:r>
              <a:rPr lang="zh-CN" altLang="zh-CN" b="0" dirty="0">
                <a:solidFill>
                  <a:schemeClr val="tx1">
                    <a:lumMod val="50000"/>
                  </a:schemeClr>
                </a:solidFill>
                <a:latin typeface="Times New Roman" panose="02020603050405020304" pitchFamily="18" charset="0"/>
                <a:cs typeface="Times New Roman" panose="02020603050405020304" pitchFamily="18" charset="0"/>
              </a:rPr>
              <a:t>2,……</a:t>
            </a:r>
            <a:r>
              <a:rPr lang="zh-CN" altLang="zh-CN" b="0" i="1" dirty="0">
                <a:solidFill>
                  <a:schemeClr val="tx1">
                    <a:lumMod val="50000"/>
                  </a:schemeClr>
                </a:solidFill>
                <a:latin typeface="Times New Roman" panose="02020603050405020304" pitchFamily="18" charset="0"/>
                <a:cs typeface="Times New Roman" panose="02020603050405020304" pitchFamily="18" charset="0"/>
              </a:rPr>
              <a:t>kn</a:t>
            </a:r>
            <a:r>
              <a:rPr lang="zh-CN" altLang="zh-CN" b="0" dirty="0">
                <a:solidFill>
                  <a:schemeClr val="tx1">
                    <a:lumMod val="50000"/>
                  </a:schemeClr>
                </a:solidFill>
                <a:latin typeface="Times New Roman" panose="02020603050405020304" pitchFamily="18" charset="0"/>
                <a:cs typeface="Times New Roman" panose="02020603050405020304" pitchFamily="18" charset="0"/>
              </a:rPr>
              <a:t>)，</a:t>
            </a:r>
            <a:r>
              <a:rPr lang="zh-CN" altLang="en-US" b="0" dirty="0">
                <a:solidFill>
                  <a:schemeClr val="tx1">
                    <a:lumMod val="50000"/>
                  </a:schemeClr>
                </a:solidFill>
                <a:latin typeface="Times New Roman" panose="02020603050405020304" pitchFamily="18" charset="0"/>
                <a:cs typeface="Times New Roman" panose="02020603050405020304" pitchFamily="18" charset="0"/>
              </a:rPr>
              <a:t>当且仅当满足下列关系时，称为堆</a:t>
            </a:r>
            <a:endParaRPr lang="zh-CN" altLang="zh-CN" b="0" dirty="0">
              <a:solidFill>
                <a:schemeClr val="tx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 calcmode="lin" valueType="num">
                                      <p:cBhvr>
                                        <p:cTn id="7"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7">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1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p:cTn id="29" dur="500" fill="hold"/>
                                        <p:tgtEl>
                                          <p:spTgt spid="30"/>
                                        </p:tgtEl>
                                        <p:attrNameLst>
                                          <p:attrName>ppt_w</p:attrName>
                                        </p:attrNameLst>
                                      </p:cBhvr>
                                      <p:tavLst>
                                        <p:tav tm="0">
                                          <p:val>
                                            <p:fltVal val="0"/>
                                          </p:val>
                                        </p:tav>
                                        <p:tav tm="100000">
                                          <p:val>
                                            <p:strVal val="#ppt_w"/>
                                          </p:val>
                                        </p:tav>
                                      </p:tavLst>
                                    </p:anim>
                                    <p:anim calcmode="lin" valueType="num">
                                      <p:cBhvr>
                                        <p:cTn id="30"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 calcmode="lin" valueType="num">
                                      <p:cBhvr>
                                        <p:cTn id="35" dur="500" fill="hold"/>
                                        <p:tgtEl>
                                          <p:spTgt spid="46"/>
                                        </p:tgtEl>
                                        <p:attrNameLst>
                                          <p:attrName>ppt_w</p:attrName>
                                        </p:attrNameLst>
                                      </p:cBhvr>
                                      <p:tavLst>
                                        <p:tav tm="0">
                                          <p:val>
                                            <p:fltVal val="0"/>
                                          </p:val>
                                        </p:tav>
                                        <p:tav tm="100000">
                                          <p:val>
                                            <p:strVal val="#ppt_w"/>
                                          </p:val>
                                        </p:tav>
                                      </p:tavLst>
                                    </p:anim>
                                    <p:anim calcmode="lin" valueType="num">
                                      <p:cBhvr>
                                        <p:cTn id="36" dur="500" fill="hold"/>
                                        <p:tgtEl>
                                          <p:spTgt spid="4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6" grpId="0" animBg="1"/>
      <p:bldP spid="47" grpId="0" autoUpdateAnimBg="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latin typeface="Times New Roman" panose="02020603050405020304" pitchFamily="18" charset="0"/>
                <a:cs typeface="Times New Roman" panose="02020603050405020304" pitchFamily="18" charset="0"/>
              </a:rPr>
              <a:t>堆排序的思路分析</a:t>
            </a:r>
            <a:endParaRPr lang="zh-CN" altLang="en-US" sz="28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3" name="矩形 2"/>
          <p:cNvSpPr/>
          <p:nvPr/>
        </p:nvSpPr>
        <p:spPr>
          <a:xfrm>
            <a:off x="556334" y="1170962"/>
            <a:ext cx="5771211" cy="4123180"/>
          </a:xfrm>
          <a:prstGeom prst="rect">
            <a:avLst/>
          </a:prstGeom>
        </p:spPr>
        <p:txBody>
          <a:bodyPr wrap="square">
            <a:spAutoFit/>
          </a:bodyPr>
          <a:lstStyle/>
          <a:p>
            <a:pPr>
              <a:lnSpc>
                <a:spcPct val="120000"/>
              </a:lnSpc>
              <a:spcBef>
                <a:spcPct val="0"/>
              </a:spcBef>
            </a:pPr>
            <a:r>
              <a:rPr lang="zh-CN" altLang="en-US" sz="2000" b="1" dirty="0">
                <a:ln>
                  <a:solidFill>
                    <a:srgbClr val="2679D9"/>
                  </a:solidFill>
                </a:ln>
                <a:solidFill>
                  <a:srgbClr val="2679D9"/>
                </a:solidFill>
                <a:latin typeface="宋体" panose="02010600030101010101" pitchFamily="2" charset="-122"/>
                <a:ea typeface="宋体" panose="02010600030101010101" pitchFamily="2" charset="-122"/>
                <a:cs typeface="Times New Roman" panose="02020603050405020304" pitchFamily="18" charset="0"/>
              </a:rPr>
              <a:t>堆排序的基本思路</a:t>
            </a:r>
            <a:endParaRPr lang="zh-CN" altLang="en-US" sz="2000" b="1" dirty="0">
              <a:ln>
                <a:solidFill>
                  <a:srgbClr val="2679D9"/>
                </a:solidFill>
              </a:ln>
              <a:solidFill>
                <a:srgbClr val="2679D9"/>
              </a:solidFill>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20000"/>
              </a:lnSpc>
              <a:spcBef>
                <a:spcPct val="0"/>
              </a:spcBef>
              <a:buFont typeface="Arial" panose="020B0604020202020204" pitchFamily="34" charset="0"/>
              <a:buChar char="•"/>
            </a:pP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一组待排序的</a:t>
            </a:r>
            <a:r>
              <a:rPr lang="en-US" altLang="zh-CN" sz="2000" i="1"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个数据元素，用一维向量存储</a:t>
            </a:r>
            <a:endPar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nSpc>
                <a:spcPct val="120000"/>
              </a:lnSpc>
              <a:spcBef>
                <a:spcPct val="0"/>
              </a:spcBef>
              <a:buFont typeface="Arial" panose="020B0604020202020204" pitchFamily="34" charset="0"/>
              <a:buChar char="•"/>
            </a:pP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按某种方法将其生成一个大根堆</a:t>
            </a:r>
            <a:endPar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257300" lvl="2" indent="-342900">
              <a:lnSpc>
                <a:spcPct val="120000"/>
              </a:lnSpc>
              <a:spcBef>
                <a:spcPct val="0"/>
              </a:spcBef>
              <a:buFont typeface="Arial" panose="020B0604020202020204" pitchFamily="34" charset="0"/>
              <a:buChar char="•"/>
            </a:pP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该大根堆的根，就是键值最大的元素</a:t>
            </a:r>
            <a:endPar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nSpc>
                <a:spcPct val="120000"/>
              </a:lnSpc>
              <a:spcBef>
                <a:spcPct val="0"/>
              </a:spcBef>
              <a:buFont typeface="Arial" panose="020B0604020202020204" pitchFamily="34" charset="0"/>
              <a:buChar char="•"/>
            </a:pP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将根与向量尾部的元素互换</a:t>
            </a:r>
            <a:endPar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257300" lvl="2" indent="-342900">
              <a:lnSpc>
                <a:spcPct val="120000"/>
              </a:lnSpc>
              <a:spcBef>
                <a:spcPct val="0"/>
              </a:spcBef>
              <a:buFont typeface="Arial" panose="020B0604020202020204" pitchFamily="34" charset="0"/>
              <a:buChar char="•"/>
            </a:pP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即最大值放到向量的末尾</a:t>
            </a:r>
            <a:endPar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nSpc>
                <a:spcPct val="120000"/>
              </a:lnSpc>
              <a:spcBef>
                <a:spcPct val="0"/>
              </a:spcBef>
              <a:buFont typeface="Arial" panose="020B0604020202020204" pitchFamily="34" charset="0"/>
              <a:buChar char="•"/>
            </a:pP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将剩余的</a:t>
            </a:r>
            <a:r>
              <a:rPr lang="en-US" altLang="zh-CN" sz="2000" i="1"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个元素再次调整成大根堆，可得到次大值</a:t>
            </a:r>
            <a:endPar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nSpc>
                <a:spcPct val="120000"/>
              </a:lnSpc>
              <a:spcBef>
                <a:spcPct val="0"/>
              </a:spcBef>
              <a:buFont typeface="Arial" panose="020B0604020202020204" pitchFamily="34" charset="0"/>
              <a:buChar char="•"/>
            </a:pP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将次大值放到向量的倒数第二的位置</a:t>
            </a:r>
            <a:endPar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nSpc>
                <a:spcPct val="120000"/>
              </a:lnSpc>
              <a:spcBef>
                <a:spcPct val="0"/>
              </a:spcBef>
              <a:buFont typeface="Arial" panose="020B0604020202020204" pitchFamily="34" charset="0"/>
              <a:buChar char="•"/>
            </a:pPr>
            <a:r>
              <a:rPr lang="en-US" altLang="zh-CN"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nSpc>
                <a:spcPct val="120000"/>
              </a:lnSpc>
              <a:spcBef>
                <a:spcPct val="0"/>
              </a:spcBef>
              <a:buFont typeface="Arial" panose="020B0604020202020204" pitchFamily="34" charset="0"/>
              <a:buChar char="•"/>
            </a:pP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如此反复，直到全部关键字排好序为止</a:t>
            </a:r>
            <a:endPar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p:cNvSpPr/>
          <p:nvPr/>
        </p:nvSpPr>
        <p:spPr>
          <a:xfrm>
            <a:off x="6212135" y="1170962"/>
            <a:ext cx="5501196" cy="1168525"/>
          </a:xfrm>
          <a:prstGeom prst="rect">
            <a:avLst/>
          </a:prstGeom>
        </p:spPr>
        <p:txBody>
          <a:bodyPr wrap="square">
            <a:spAutoFit/>
          </a:bodyPr>
          <a:lstStyle/>
          <a:p>
            <a:pPr>
              <a:lnSpc>
                <a:spcPct val="120000"/>
              </a:lnSpc>
              <a:spcBef>
                <a:spcPct val="0"/>
              </a:spcBef>
            </a:pPr>
            <a:r>
              <a:rPr lang="zh-CN" altLang="en-US" sz="2000" b="1" dirty="0">
                <a:ln>
                  <a:solidFill>
                    <a:srgbClr val="2679D9"/>
                  </a:solidFill>
                </a:ln>
                <a:solidFill>
                  <a:srgbClr val="2679D9"/>
                </a:solidFill>
                <a:latin typeface="宋体" panose="02010600030101010101" pitchFamily="2" charset="-122"/>
                <a:ea typeface="宋体" panose="02010600030101010101" pitchFamily="2" charset="-122"/>
                <a:cs typeface="Times New Roman" panose="02020603050405020304" pitchFamily="18" charset="0"/>
              </a:rPr>
              <a:t>堆排序需解决的问题</a:t>
            </a:r>
            <a:endParaRPr lang="zh-CN" altLang="en-US" sz="2000" b="1" dirty="0">
              <a:ln>
                <a:solidFill>
                  <a:srgbClr val="2679D9"/>
                </a:solidFill>
              </a:ln>
              <a:solidFill>
                <a:srgbClr val="2679D9"/>
              </a:solidFill>
              <a:latin typeface="宋体" panose="02010600030101010101" pitchFamily="2" charset="-122"/>
              <a:ea typeface="宋体" panose="02010600030101010101" pitchFamily="2" charset="-122"/>
              <a:cs typeface="Times New Roman" panose="02020603050405020304" pitchFamily="18" charset="0"/>
            </a:endParaRPr>
          </a:p>
          <a:p>
            <a:pPr marL="800100" lvl="1" indent="-342900">
              <a:lnSpc>
                <a:spcPct val="120000"/>
              </a:lnSpc>
              <a:spcBef>
                <a:spcPct val="0"/>
              </a:spcBef>
              <a:buFont typeface="Arial" panose="020B0604020202020204" pitchFamily="34" charset="0"/>
              <a:buChar char="•"/>
            </a:pP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如何生成一个大根堆？</a:t>
            </a:r>
            <a:endPar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nSpc>
                <a:spcPct val="120000"/>
              </a:lnSpc>
              <a:spcBef>
                <a:spcPct val="0"/>
              </a:spcBef>
              <a:buFont typeface="Arial" panose="020B0604020202020204" pitchFamily="34" charset="0"/>
              <a:buChar char="•"/>
            </a:pP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如何</a:t>
            </a:r>
            <a:r>
              <a:rPr lang="zh-CN" altLang="zh-CN"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调整元素，使之</a:t>
            </a: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保持大根堆性质？</a:t>
            </a:r>
            <a:endParaRPr lang="zh-CN" altLang="zh-CN"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latin typeface="Times New Roman" panose="02020603050405020304" pitchFamily="18" charset="0"/>
                <a:cs typeface="Times New Roman" panose="02020603050405020304" pitchFamily="18" charset="0"/>
              </a:rPr>
              <a:t>堆排序</a:t>
            </a:r>
            <a:endParaRPr lang="zh-CN" altLang="en-US" sz="2800" b="1" dirty="0">
              <a:solidFill>
                <a:schemeClr val="tx1">
                  <a:lumMod val="50000"/>
                </a:schemeClr>
              </a:solidFill>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6" name="Rectangle 2"/>
          <p:cNvSpPr txBox="1">
            <a:spLocks noChangeArrowheads="1"/>
          </p:cNvSpPr>
          <p:nvPr/>
        </p:nvSpPr>
        <p:spPr>
          <a:xfrm>
            <a:off x="344622" y="1039144"/>
            <a:ext cx="5222296" cy="54424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10000"/>
              </a:lnSpc>
              <a:spcBef>
                <a:spcPct val="0"/>
              </a:spcBef>
            </a:pPr>
            <a:r>
              <a:rPr lang="zh-CN" altLang="en-US" b="1" dirty="0">
                <a:ln>
                  <a:solidFill>
                    <a:srgbClr val="2679D9"/>
                  </a:solidFill>
                </a:ln>
                <a:solidFill>
                  <a:srgbClr val="2679D9"/>
                </a:solidFill>
                <a:latin typeface="Times New Roman" panose="02020603050405020304" pitchFamily="18" charset="0"/>
                <a:ea typeface="宋体" panose="02010600030101010101" pitchFamily="2" charset="-122"/>
                <a:cs typeface="Times New Roman" panose="02020603050405020304" pitchFamily="18" charset="0"/>
              </a:rPr>
              <a:t>如何生成大根堆？</a:t>
            </a:r>
            <a:endParaRPr lang="zh-CN" altLang="en-US" b="1" dirty="0">
              <a:ln>
                <a:solidFill>
                  <a:srgbClr val="2679D9"/>
                </a:solidFill>
              </a:ln>
              <a:solidFill>
                <a:srgbClr val="2679D9"/>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spcBef>
                <a:spcPct val="0"/>
              </a:spcBef>
            </a:pPr>
            <a:r>
              <a:rPr lang="zh-CN"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从无序序列的第</a:t>
            </a:r>
            <a:r>
              <a:rPr lang="zh-CN"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zh-CN"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a:t>
            </a:r>
            <a:r>
              <a:rPr lang="zh-CN"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个元素（即此无序序列对应的</a:t>
            </a:r>
            <a:r>
              <a:rPr lang="zh-CN" altLang="en-US" b="1" dirty="0">
                <a:ln>
                  <a:solidFill>
                    <a:srgbClr val="2679D9"/>
                  </a:solidFill>
                </a:ln>
                <a:solidFill>
                  <a:srgbClr val="2679D9"/>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完全二叉树的最后一个非终端结点</a:t>
            </a:r>
            <a:r>
              <a:rPr lang="zh-CN" altLang="en-US" dirty="0">
                <a:solidFill>
                  <a:srgbClr val="2679D9"/>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起，至第一个元素止，进行反复筛选</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lvl="1">
              <a:lnSpc>
                <a:spcPct val="110000"/>
              </a:lnSpc>
              <a:spcBef>
                <a:spcPct val="0"/>
              </a:spcBef>
            </a:pP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42   13    91   23   24   16   5   88</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spcBef>
                <a:spcPct val="0"/>
              </a:spcBef>
            </a:pP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91   88    42   23   24   16   5   13</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spcBef>
                <a:spcPct val="0"/>
              </a:spcBef>
            </a:pP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将序列调整为小根堆：</a:t>
            </a:r>
            <a:endPar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lvl="2">
              <a:lnSpc>
                <a:spcPct val="110000"/>
              </a:lnSpc>
              <a:spcBef>
                <a:spcPct val="0"/>
              </a:spcBef>
            </a:pPr>
            <a:r>
              <a:rPr lang="en-US" altLang="zh-CN"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76   38   65   50   13   27   49   97</a:t>
            </a:r>
            <a:endParaRPr lang="en-US" altLang="zh-CN"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0000"/>
              </a:lnSpc>
              <a:spcBef>
                <a:spcPct val="0"/>
              </a:spcBef>
            </a:pPr>
            <a:r>
              <a:rPr lang="zh-CN" altLang="en-US" b="1" dirty="0">
                <a:ln>
                  <a:solidFill>
                    <a:srgbClr val="2679D9"/>
                  </a:solidFill>
                </a:ln>
                <a:solidFill>
                  <a:srgbClr val="2679D9"/>
                </a:solidFill>
                <a:latin typeface="Times New Roman" panose="02020603050405020304" pitchFamily="18" charset="0"/>
                <a:ea typeface="宋体" panose="02010600030101010101" pitchFamily="2" charset="-122"/>
                <a:cs typeface="Times New Roman" panose="02020603050405020304" pitchFamily="18" charset="0"/>
              </a:rPr>
              <a:t>如何保持大根堆性质？</a:t>
            </a:r>
            <a:endParaRPr lang="en-US" altLang="zh-CN" b="1" dirty="0">
              <a:ln>
                <a:solidFill>
                  <a:srgbClr val="2679D9"/>
                </a:solidFill>
              </a:ln>
              <a:solidFill>
                <a:srgbClr val="2679D9"/>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spcBef>
                <a:spcPct val="0"/>
              </a:spcBef>
            </a:pPr>
            <a:r>
              <a:rPr lang="zh-CN"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筛选</a:t>
            </a:r>
            <a:r>
              <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法调整堆</a:t>
            </a:r>
            <a:endParaRPr lang="zh-CN"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spcBef>
                <a:spcPct val="0"/>
              </a:spcBef>
            </a:pPr>
            <a:r>
              <a:rPr lang="zh-CN"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将根结点值与左、右子树的根结点值进行比较，并与其中</a:t>
            </a:r>
            <a:r>
              <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大</a:t>
            </a:r>
            <a:r>
              <a:rPr lang="zh-CN"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者进行交换；</a:t>
            </a:r>
            <a:endPar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spcBef>
                <a:spcPct val="0"/>
              </a:spcBef>
            </a:pPr>
            <a:r>
              <a:rPr lang="zh-CN"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重复上述操作，直至叶子结点，将得到新的堆，称这个从堆顶至叶子的调整过程为筛选</a:t>
            </a:r>
            <a:endParaRPr lang="en-US"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a:lnSpc>
                <a:spcPct val="110000"/>
              </a:lnSpc>
              <a:spcBef>
                <a:spcPct val="0"/>
              </a:spcBef>
            </a:pP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堆排序只需一个记录大小的辅助空间</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10000"/>
              </a:lnSpc>
              <a:spcBef>
                <a:spcPct val="0"/>
              </a:spcBef>
            </a:pP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堆排序算法时间复杂度为：</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nlog</a:t>
            </a:r>
            <a:r>
              <a:rPr lang="en-US" altLang="zh-CN" b="1" baseline="-25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0000"/>
              </a:lnSpc>
              <a:spcBef>
                <a:spcPct val="0"/>
              </a:spcBef>
            </a:pPr>
            <a:r>
              <a:rPr lang="zh-CN" altLang="en-US" b="1" dirty="0">
                <a:ln>
                  <a:solidFill>
                    <a:srgbClr val="2679D9"/>
                  </a:solidFill>
                </a:ln>
                <a:solidFill>
                  <a:srgbClr val="2679D9"/>
                </a:solidFill>
                <a:latin typeface="Times New Roman" panose="02020603050405020304" pitchFamily="18" charset="0"/>
                <a:ea typeface="宋体" panose="02010600030101010101" pitchFamily="2" charset="-122"/>
                <a:cs typeface="Times New Roman" panose="02020603050405020304" pitchFamily="18" charset="0"/>
              </a:rPr>
              <a:t>堆排序是不稳定的排序方法</a:t>
            </a:r>
            <a:endParaRPr lang="zh-CN" altLang="en-US" b="1" dirty="0">
              <a:ln>
                <a:solidFill>
                  <a:srgbClr val="2679D9"/>
                </a:solidFill>
              </a:ln>
              <a:solidFill>
                <a:srgbClr val="2679D9"/>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spcBef>
                <a:spcPct val="0"/>
              </a:spcBef>
            </a:pPr>
            <a:endParaRPr lang="zh-CN" altLang="zh-CN"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9318127" y="1114586"/>
            <a:ext cx="2587795" cy="1988650"/>
          </a:xfrm>
          <a:prstGeom prst="rect">
            <a:avLst/>
          </a:prstGeom>
        </p:spPr>
      </p:pic>
      <p:graphicFrame>
        <p:nvGraphicFramePr>
          <p:cNvPr id="7" name="表格 9"/>
          <p:cNvGraphicFramePr>
            <a:graphicFrameLocks noGrp="1"/>
          </p:cNvGraphicFramePr>
          <p:nvPr/>
        </p:nvGraphicFramePr>
        <p:xfrm>
          <a:off x="5471602" y="1126832"/>
          <a:ext cx="3691217" cy="2251010"/>
        </p:xfrm>
        <a:graphic>
          <a:graphicData uri="http://schemas.openxmlformats.org/drawingml/2006/table">
            <a:tbl>
              <a:tblPr firstRow="1" bandRow="1">
                <a:tableStyleId>{5C22544A-7EE6-4342-B048-85BDC9FD1C3A}</a:tableStyleId>
              </a:tblPr>
              <a:tblGrid>
                <a:gridCol w="461402"/>
                <a:gridCol w="461402"/>
                <a:gridCol w="461402"/>
                <a:gridCol w="461402"/>
                <a:gridCol w="461402"/>
                <a:gridCol w="461402"/>
                <a:gridCol w="450874"/>
                <a:gridCol w="471931"/>
              </a:tblGrid>
              <a:tr h="450202">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42</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13</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91</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solidFill>
                            <a:srgbClr val="2679D9"/>
                          </a:solidFill>
                          <a:latin typeface="Times New Roman" panose="02020603050405020304" pitchFamily="18" charset="0"/>
                          <a:cs typeface="Times New Roman" panose="02020603050405020304" pitchFamily="18" charset="0"/>
                        </a:rPr>
                        <a:t>23</a:t>
                      </a:r>
                      <a:endParaRPr lang="zh-CN" altLang="en-US" sz="1800" dirty="0">
                        <a:solidFill>
                          <a:srgbClr val="2679D9"/>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lumMod val="50000"/>
                            </a:schemeClr>
                          </a:solidFill>
                          <a:latin typeface="Times New Roman" panose="02020603050405020304" pitchFamily="18" charset="0"/>
                          <a:cs typeface="Times New Roman" panose="02020603050405020304" pitchFamily="18" charset="0"/>
                        </a:rPr>
                        <a:t>24</a:t>
                      </a:r>
                      <a:endParaRPr lang="zh-CN" altLang="en-US" sz="1800" b="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lumMod val="50000"/>
                            </a:schemeClr>
                          </a:solidFill>
                          <a:latin typeface="Times New Roman" panose="02020603050405020304" pitchFamily="18" charset="0"/>
                          <a:cs typeface="Times New Roman" panose="02020603050405020304" pitchFamily="18" charset="0"/>
                        </a:rPr>
                        <a:t>16</a:t>
                      </a:r>
                      <a:endParaRPr lang="zh-CN" altLang="en-US" sz="1800" b="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lumMod val="50000"/>
                            </a:schemeClr>
                          </a:solidFill>
                          <a:latin typeface="Times New Roman" panose="02020603050405020304" pitchFamily="18" charset="0"/>
                          <a:cs typeface="Times New Roman" panose="02020603050405020304" pitchFamily="18" charset="0"/>
                        </a:rPr>
                        <a:t>5</a:t>
                      </a:r>
                      <a:endParaRPr lang="zh-CN" altLang="en-US" sz="1800" b="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lumMod val="50000"/>
                            </a:schemeClr>
                          </a:solidFill>
                          <a:latin typeface="Times New Roman" panose="02020603050405020304" pitchFamily="18" charset="0"/>
                          <a:cs typeface="Times New Roman" panose="02020603050405020304" pitchFamily="18" charset="0"/>
                        </a:rPr>
                        <a:t>88</a:t>
                      </a:r>
                      <a:endParaRPr lang="zh-CN" altLang="en-US" sz="1800" b="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202">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42</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13</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rgbClr val="2679D9"/>
                          </a:solidFill>
                          <a:latin typeface="Times New Roman" panose="02020603050405020304" pitchFamily="18" charset="0"/>
                          <a:cs typeface="Times New Roman" panose="02020603050405020304" pitchFamily="18" charset="0"/>
                        </a:rPr>
                        <a:t>91</a:t>
                      </a:r>
                      <a:endParaRPr lang="zh-CN" altLang="en-US" sz="1800" b="1" dirty="0">
                        <a:solidFill>
                          <a:srgbClr val="2679D9"/>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lumMod val="50000"/>
                            </a:schemeClr>
                          </a:solidFill>
                          <a:latin typeface="Times New Roman" panose="02020603050405020304" pitchFamily="18" charset="0"/>
                          <a:cs typeface="Times New Roman" panose="02020603050405020304" pitchFamily="18" charset="0"/>
                        </a:rPr>
                        <a:t>88</a:t>
                      </a:r>
                      <a:endParaRPr lang="zh-CN" altLang="en-US" sz="1800" b="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24</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16</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5</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rgbClr val="2679D9"/>
                          </a:solidFill>
                          <a:latin typeface="Times New Roman" panose="02020603050405020304" pitchFamily="18" charset="0"/>
                          <a:cs typeface="Times New Roman" panose="02020603050405020304" pitchFamily="18" charset="0"/>
                        </a:rPr>
                        <a:t>23</a:t>
                      </a:r>
                      <a:endParaRPr lang="zh-CN" altLang="en-US" sz="1800" b="1" dirty="0">
                        <a:solidFill>
                          <a:srgbClr val="2679D9"/>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202">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42</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rgbClr val="2679D9"/>
                          </a:solidFill>
                          <a:latin typeface="Times New Roman" panose="02020603050405020304" pitchFamily="18" charset="0"/>
                          <a:cs typeface="Times New Roman" panose="02020603050405020304" pitchFamily="18" charset="0"/>
                        </a:rPr>
                        <a:t>13</a:t>
                      </a:r>
                      <a:endParaRPr lang="zh-CN" altLang="en-US" sz="1800" b="1" dirty="0">
                        <a:solidFill>
                          <a:srgbClr val="2679D9"/>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91</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lumMod val="50000"/>
                            </a:schemeClr>
                          </a:solidFill>
                          <a:latin typeface="Times New Roman" panose="02020603050405020304" pitchFamily="18" charset="0"/>
                          <a:cs typeface="Times New Roman" panose="02020603050405020304" pitchFamily="18" charset="0"/>
                        </a:rPr>
                        <a:t>88</a:t>
                      </a:r>
                      <a:endParaRPr lang="zh-CN" altLang="en-US" sz="1800" b="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24</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16</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5</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23</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202">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42</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dirty="0">
                          <a:solidFill>
                            <a:srgbClr val="2679D9"/>
                          </a:solidFill>
                          <a:latin typeface="Times New Roman" panose="02020603050405020304" pitchFamily="18" charset="0"/>
                          <a:cs typeface="Times New Roman" panose="02020603050405020304" pitchFamily="18" charset="0"/>
                        </a:rPr>
                        <a:t>88</a:t>
                      </a:r>
                      <a:endParaRPr lang="zh-CN" altLang="en-US" sz="1800" b="1" dirty="0">
                        <a:solidFill>
                          <a:srgbClr val="2679D9"/>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91</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lumMod val="50000"/>
                            </a:schemeClr>
                          </a:solidFill>
                          <a:latin typeface="Times New Roman" panose="02020603050405020304" pitchFamily="18" charset="0"/>
                          <a:cs typeface="Times New Roman" panose="02020603050405020304" pitchFamily="18" charset="0"/>
                        </a:rPr>
                        <a:t>23</a:t>
                      </a:r>
                      <a:endParaRPr lang="zh-CN" altLang="en-US" sz="1800" b="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24</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16</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5</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13</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0202">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91</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88</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42</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23</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24</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16</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5</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dirty="0">
                          <a:solidFill>
                            <a:schemeClr val="tx1">
                              <a:lumMod val="50000"/>
                            </a:schemeClr>
                          </a:solidFill>
                          <a:latin typeface="Times New Roman" panose="02020603050405020304" pitchFamily="18" charset="0"/>
                          <a:cs typeface="Times New Roman" panose="02020603050405020304" pitchFamily="18" charset="0"/>
                        </a:rPr>
                        <a:t>13</a:t>
                      </a:r>
                      <a:endParaRPr lang="zh-CN" altLang="en-US" sz="1800" dirty="0">
                        <a:solidFill>
                          <a:schemeClr val="tx1">
                            <a:lumMod val="50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0" name="表格 9"/>
          <p:cNvGraphicFramePr>
            <a:graphicFrameLocks noGrp="1"/>
          </p:cNvGraphicFramePr>
          <p:nvPr/>
        </p:nvGraphicFramePr>
        <p:xfrm>
          <a:off x="5471601" y="3962124"/>
          <a:ext cx="3691217" cy="1781288"/>
        </p:xfrm>
        <a:graphic>
          <a:graphicData uri="http://schemas.openxmlformats.org/drawingml/2006/table">
            <a:tbl>
              <a:tblPr firstRow="1" bandRow="1">
                <a:tableStyleId>{5C22544A-7EE6-4342-B048-85BDC9FD1C3A}</a:tableStyleId>
              </a:tblPr>
              <a:tblGrid>
                <a:gridCol w="461402"/>
                <a:gridCol w="461402"/>
                <a:gridCol w="461402"/>
                <a:gridCol w="461402"/>
                <a:gridCol w="461402"/>
                <a:gridCol w="461402"/>
                <a:gridCol w="450874"/>
                <a:gridCol w="471931"/>
              </a:tblGrid>
              <a:tr h="445322">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76</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38</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65</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kern="1200" dirty="0">
                          <a:solidFill>
                            <a:srgbClr val="2679D9"/>
                          </a:solidFill>
                          <a:latin typeface="Times New Roman" panose="02020603050405020304" pitchFamily="18" charset="0"/>
                          <a:ea typeface="+mn-ea"/>
                          <a:cs typeface="Times New Roman" panose="02020603050405020304" pitchFamily="18" charset="0"/>
                        </a:rPr>
                        <a:t>50</a:t>
                      </a:r>
                      <a:endParaRPr lang="zh-CN" altLang="en-US" sz="1800" b="1" kern="1200" dirty="0">
                        <a:solidFill>
                          <a:srgbClr val="2679D9"/>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13</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27</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49</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97</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45322">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76</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38</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kern="1200" dirty="0">
                          <a:solidFill>
                            <a:srgbClr val="2679D9"/>
                          </a:solidFill>
                          <a:latin typeface="Times New Roman" panose="02020603050405020304" pitchFamily="18" charset="0"/>
                          <a:ea typeface="+mn-ea"/>
                          <a:cs typeface="Times New Roman" panose="02020603050405020304" pitchFamily="18" charset="0"/>
                        </a:rPr>
                        <a:t>27</a:t>
                      </a:r>
                      <a:endParaRPr lang="zh-CN" altLang="en-US" sz="1800" b="1" kern="1200" dirty="0">
                        <a:solidFill>
                          <a:srgbClr val="2679D9"/>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50</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13</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65</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49</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97</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5322">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76</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1" kern="1200" dirty="0">
                          <a:solidFill>
                            <a:srgbClr val="2679D9"/>
                          </a:solidFill>
                          <a:latin typeface="Times New Roman" panose="02020603050405020304" pitchFamily="18" charset="0"/>
                          <a:ea typeface="+mn-ea"/>
                          <a:cs typeface="Times New Roman" panose="02020603050405020304" pitchFamily="18" charset="0"/>
                        </a:rPr>
                        <a:t>13</a:t>
                      </a:r>
                      <a:endParaRPr lang="zh-CN" altLang="en-US" sz="1800" b="1" kern="1200" dirty="0">
                        <a:solidFill>
                          <a:srgbClr val="2679D9"/>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27</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50</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38</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65</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49</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97</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5322">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13</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800" b="1" kern="1200" dirty="0">
                          <a:solidFill>
                            <a:srgbClr val="2679D9"/>
                          </a:solidFill>
                          <a:latin typeface="Times New Roman" panose="02020603050405020304" pitchFamily="18" charset="0"/>
                          <a:ea typeface="+mn-ea"/>
                          <a:cs typeface="Times New Roman" panose="02020603050405020304" pitchFamily="18" charset="0"/>
                        </a:rPr>
                        <a:t>38</a:t>
                      </a:r>
                      <a:endParaRPr lang="zh-CN" altLang="en-US" sz="1800" b="1" kern="1200" dirty="0">
                        <a:solidFill>
                          <a:srgbClr val="2679D9"/>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27</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50</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76</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65</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49</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kern="1200" dirty="0">
                          <a:solidFill>
                            <a:schemeClr val="tx1">
                              <a:lumMod val="50000"/>
                            </a:schemeClr>
                          </a:solidFill>
                          <a:latin typeface="Times New Roman" panose="02020603050405020304" pitchFamily="18" charset="0"/>
                          <a:ea typeface="+mn-ea"/>
                          <a:cs typeface="Times New Roman" panose="02020603050405020304" pitchFamily="18" charset="0"/>
                        </a:rPr>
                        <a:t>97</a:t>
                      </a:r>
                      <a:endParaRPr lang="zh-CN" altLang="en-US" sz="1800" b="0" kern="1200" dirty="0">
                        <a:solidFill>
                          <a:schemeClr val="tx1">
                            <a:lumMod val="50000"/>
                          </a:schemeClr>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12" name="图片 11"/>
          <p:cNvPicPr>
            <a:picLocks noChangeAspect="1"/>
          </p:cNvPicPr>
          <p:nvPr/>
        </p:nvPicPr>
        <p:blipFill>
          <a:blip r:embed="rId3"/>
          <a:stretch>
            <a:fillRect/>
          </a:stretch>
        </p:blipFill>
        <p:spPr>
          <a:xfrm>
            <a:off x="9363671" y="3795049"/>
            <a:ext cx="2542251" cy="1948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p:cTn id="13"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4" dur="500" fill="hold"/>
                                        <p:tgtEl>
                                          <p:spTgt spid="6">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p:cTn id="25"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6" dur="500" fill="hold"/>
                                        <p:tgtEl>
                                          <p:spTgt spid="6">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p:cTn id="37"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6">
                                            <p:txEl>
                                              <p:pRg st="6" end="6"/>
                                            </p:txEl>
                                          </p:spTgt>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10" fill="hold" nodeType="click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anim calcmode="lin" valueType="num">
                                      <p:cBhvr>
                                        <p:cTn id="43" dur="500" fill="hold"/>
                                        <p:tgtEl>
                                          <p:spTgt spid="6">
                                            <p:txEl>
                                              <p:pRg st="7" end="7"/>
                                            </p:txEl>
                                          </p:spTgt>
                                        </p:tgtEl>
                                        <p:attrNameLst>
                                          <p:attrName>ppt_w</p:attrName>
                                        </p:attrNameLst>
                                      </p:cBhvr>
                                      <p:tavLst>
                                        <p:tav tm="0">
                                          <p:val>
                                            <p:fltVal val="0"/>
                                          </p:val>
                                        </p:tav>
                                        <p:tav tm="100000">
                                          <p:val>
                                            <p:strVal val="#ppt_w"/>
                                          </p:val>
                                        </p:tav>
                                      </p:tavLst>
                                    </p:anim>
                                    <p:anim calcmode="lin" valueType="num">
                                      <p:cBhvr>
                                        <p:cTn id="44" dur="500" fill="hold"/>
                                        <p:tgtEl>
                                          <p:spTgt spid="6">
                                            <p:txEl>
                                              <p:pRg st="7" end="7"/>
                                            </p:txEl>
                                          </p:spTgt>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0" fill="hold" nodeType="click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anim calcmode="lin" valueType="num">
                                      <p:cBhvr>
                                        <p:cTn id="49" dur="500" fill="hold"/>
                                        <p:tgtEl>
                                          <p:spTgt spid="6">
                                            <p:txEl>
                                              <p:pRg st="8" end="8"/>
                                            </p:txEl>
                                          </p:spTgt>
                                        </p:tgtEl>
                                        <p:attrNameLst>
                                          <p:attrName>ppt_w</p:attrName>
                                        </p:attrNameLst>
                                      </p:cBhvr>
                                      <p:tavLst>
                                        <p:tav tm="0">
                                          <p:val>
                                            <p:fltVal val="0"/>
                                          </p:val>
                                        </p:tav>
                                        <p:tav tm="100000">
                                          <p:val>
                                            <p:strVal val="#ppt_w"/>
                                          </p:val>
                                        </p:tav>
                                      </p:tavLst>
                                    </p:anim>
                                    <p:anim calcmode="lin" valueType="num">
                                      <p:cBhvr>
                                        <p:cTn id="50" dur="500" fill="hold"/>
                                        <p:tgtEl>
                                          <p:spTgt spid="6">
                                            <p:txEl>
                                              <p:pRg st="8" end="8"/>
                                            </p:txEl>
                                          </p:spTgt>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10" fill="hold" nodeType="clickEffect">
                                  <p:stCondLst>
                                    <p:cond delay="0"/>
                                  </p:stCondLst>
                                  <p:childTnLst>
                                    <p:set>
                                      <p:cBhvr>
                                        <p:cTn id="54" dur="1" fill="hold">
                                          <p:stCondLst>
                                            <p:cond delay="0"/>
                                          </p:stCondLst>
                                        </p:cTn>
                                        <p:tgtEl>
                                          <p:spTgt spid="6">
                                            <p:txEl>
                                              <p:pRg st="9" end="9"/>
                                            </p:txEl>
                                          </p:spTgt>
                                        </p:tgtEl>
                                        <p:attrNameLst>
                                          <p:attrName>style.visibility</p:attrName>
                                        </p:attrNameLst>
                                      </p:cBhvr>
                                      <p:to>
                                        <p:strVal val="visible"/>
                                      </p:to>
                                    </p:set>
                                    <p:anim calcmode="lin" valueType="num">
                                      <p:cBhvr>
                                        <p:cTn id="55" dur="500" fill="hold"/>
                                        <p:tgtEl>
                                          <p:spTgt spid="6">
                                            <p:txEl>
                                              <p:pRg st="9" end="9"/>
                                            </p:txEl>
                                          </p:spTgt>
                                        </p:tgtEl>
                                        <p:attrNameLst>
                                          <p:attrName>ppt_w</p:attrName>
                                        </p:attrNameLst>
                                      </p:cBhvr>
                                      <p:tavLst>
                                        <p:tav tm="0">
                                          <p:val>
                                            <p:fltVal val="0"/>
                                          </p:val>
                                        </p:tav>
                                        <p:tav tm="100000">
                                          <p:val>
                                            <p:strVal val="#ppt_w"/>
                                          </p:val>
                                        </p:tav>
                                      </p:tavLst>
                                    </p:anim>
                                    <p:anim calcmode="lin" valueType="num">
                                      <p:cBhvr>
                                        <p:cTn id="56" dur="500" fill="hold"/>
                                        <p:tgtEl>
                                          <p:spTgt spid="6">
                                            <p:txEl>
                                              <p:pRg st="9" end="9"/>
                                            </p:txEl>
                                          </p:spTgt>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7" presetClass="entr" presetSubtype="10" fill="hold" nodeType="clickEffect">
                                  <p:stCondLst>
                                    <p:cond delay="0"/>
                                  </p:stCondLst>
                                  <p:childTnLst>
                                    <p:set>
                                      <p:cBhvr>
                                        <p:cTn id="60" dur="1" fill="hold">
                                          <p:stCondLst>
                                            <p:cond delay="0"/>
                                          </p:stCondLst>
                                        </p:cTn>
                                        <p:tgtEl>
                                          <p:spTgt spid="6">
                                            <p:txEl>
                                              <p:pRg st="0" end="0"/>
                                            </p:txEl>
                                          </p:spTgt>
                                        </p:tgtEl>
                                        <p:attrNameLst>
                                          <p:attrName>style.visibility</p:attrName>
                                        </p:attrNameLst>
                                      </p:cBhvr>
                                      <p:to>
                                        <p:strVal val="visible"/>
                                      </p:to>
                                    </p:set>
                                    <p:anim calcmode="lin" valueType="num">
                                      <p:cBhvr>
                                        <p:cTn id="61"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6">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7" presetClass="entr" presetSubtype="10" fill="hold" nodeType="clickEffect">
                                  <p:stCondLst>
                                    <p:cond delay="0"/>
                                  </p:stCondLst>
                                  <p:childTnLst>
                                    <p:set>
                                      <p:cBhvr>
                                        <p:cTn id="66" dur="1" fill="hold">
                                          <p:stCondLst>
                                            <p:cond delay="0"/>
                                          </p:stCondLst>
                                        </p:cTn>
                                        <p:tgtEl>
                                          <p:spTgt spid="6">
                                            <p:txEl>
                                              <p:pRg st="10" end="10"/>
                                            </p:txEl>
                                          </p:spTgt>
                                        </p:tgtEl>
                                        <p:attrNameLst>
                                          <p:attrName>style.visibility</p:attrName>
                                        </p:attrNameLst>
                                      </p:cBhvr>
                                      <p:to>
                                        <p:strVal val="visible"/>
                                      </p:to>
                                    </p:set>
                                    <p:anim calcmode="lin" valueType="num">
                                      <p:cBhvr>
                                        <p:cTn id="67" dur="500" fill="hold"/>
                                        <p:tgtEl>
                                          <p:spTgt spid="6">
                                            <p:txEl>
                                              <p:pRg st="10" end="10"/>
                                            </p:txEl>
                                          </p:spTgt>
                                        </p:tgtEl>
                                        <p:attrNameLst>
                                          <p:attrName>ppt_w</p:attrName>
                                        </p:attrNameLst>
                                      </p:cBhvr>
                                      <p:tavLst>
                                        <p:tav tm="0">
                                          <p:val>
                                            <p:fltVal val="0"/>
                                          </p:val>
                                        </p:tav>
                                        <p:tav tm="100000">
                                          <p:val>
                                            <p:strVal val="#ppt_w"/>
                                          </p:val>
                                        </p:tav>
                                      </p:tavLst>
                                    </p:anim>
                                    <p:anim calcmode="lin" valueType="num">
                                      <p:cBhvr>
                                        <p:cTn id="68" dur="500" fill="hold"/>
                                        <p:tgtEl>
                                          <p:spTgt spid="6">
                                            <p:txEl>
                                              <p:pRg st="10" end="10"/>
                                            </p:txEl>
                                          </p:spTgt>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10" fill="hold" nodeType="clickEffect">
                                  <p:stCondLst>
                                    <p:cond delay="0"/>
                                  </p:stCondLst>
                                  <p:childTnLst>
                                    <p:set>
                                      <p:cBhvr>
                                        <p:cTn id="72" dur="1" fill="hold">
                                          <p:stCondLst>
                                            <p:cond delay="0"/>
                                          </p:stCondLst>
                                        </p:cTn>
                                        <p:tgtEl>
                                          <p:spTgt spid="6">
                                            <p:txEl>
                                              <p:pRg st="11" end="11"/>
                                            </p:txEl>
                                          </p:spTgt>
                                        </p:tgtEl>
                                        <p:attrNameLst>
                                          <p:attrName>style.visibility</p:attrName>
                                        </p:attrNameLst>
                                      </p:cBhvr>
                                      <p:to>
                                        <p:strVal val="visible"/>
                                      </p:to>
                                    </p:set>
                                    <p:anim calcmode="lin" valueType="num">
                                      <p:cBhvr>
                                        <p:cTn id="73" dur="500" fill="hold"/>
                                        <p:tgtEl>
                                          <p:spTgt spid="6">
                                            <p:txEl>
                                              <p:pRg st="11" end="11"/>
                                            </p:txEl>
                                          </p:spTgt>
                                        </p:tgtEl>
                                        <p:attrNameLst>
                                          <p:attrName>ppt_w</p:attrName>
                                        </p:attrNameLst>
                                      </p:cBhvr>
                                      <p:tavLst>
                                        <p:tav tm="0">
                                          <p:val>
                                            <p:fltVal val="0"/>
                                          </p:val>
                                        </p:tav>
                                        <p:tav tm="100000">
                                          <p:val>
                                            <p:strVal val="#ppt_w"/>
                                          </p:val>
                                        </p:tav>
                                      </p:tavLst>
                                    </p:anim>
                                    <p:anim calcmode="lin" valueType="num">
                                      <p:cBhvr>
                                        <p:cTn id="74" dur="500" fill="hold"/>
                                        <p:tgtEl>
                                          <p:spTgt spid="6">
                                            <p:txEl>
                                              <p:pRg st="11" end="11"/>
                                            </p:txEl>
                                          </p:spTgt>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7" presetClass="entr" presetSubtype="10" fill="hold" nodeType="clickEffect">
                                  <p:stCondLst>
                                    <p:cond delay="0"/>
                                  </p:stCondLst>
                                  <p:childTnLst>
                                    <p:set>
                                      <p:cBhvr>
                                        <p:cTn id="78" dur="1" fill="hold">
                                          <p:stCondLst>
                                            <p:cond delay="0"/>
                                          </p:stCondLst>
                                        </p:cTn>
                                        <p:tgtEl>
                                          <p:spTgt spid="6">
                                            <p:txEl>
                                              <p:pRg st="12" end="12"/>
                                            </p:txEl>
                                          </p:spTgt>
                                        </p:tgtEl>
                                        <p:attrNameLst>
                                          <p:attrName>style.visibility</p:attrName>
                                        </p:attrNameLst>
                                      </p:cBhvr>
                                      <p:to>
                                        <p:strVal val="visible"/>
                                      </p:to>
                                    </p:set>
                                    <p:anim calcmode="lin" valueType="num">
                                      <p:cBhvr>
                                        <p:cTn id="79" dur="500" fill="hold"/>
                                        <p:tgtEl>
                                          <p:spTgt spid="6">
                                            <p:txEl>
                                              <p:pRg st="12" end="12"/>
                                            </p:txEl>
                                          </p:spTgt>
                                        </p:tgtEl>
                                        <p:attrNameLst>
                                          <p:attrName>ppt_w</p:attrName>
                                        </p:attrNameLst>
                                      </p:cBhvr>
                                      <p:tavLst>
                                        <p:tav tm="0">
                                          <p:val>
                                            <p:fltVal val="0"/>
                                          </p:val>
                                        </p:tav>
                                        <p:tav tm="100000">
                                          <p:val>
                                            <p:strVal val="#ppt_w"/>
                                          </p:val>
                                        </p:tav>
                                      </p:tavLst>
                                    </p:anim>
                                    <p:anim calcmode="lin" valueType="num">
                                      <p:cBhvr>
                                        <p:cTn id="80" dur="500" fill="hold"/>
                                        <p:tgtEl>
                                          <p:spTgt spid="6">
                                            <p:txEl>
                                              <p:pRg st="12" end="1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latin typeface="Times New Roman" panose="02020603050405020304" pitchFamily="18" charset="0"/>
                <a:cs typeface="Times New Roman" panose="02020603050405020304" pitchFamily="18" charset="0"/>
              </a:rPr>
              <a:t>堆排序示例</a:t>
            </a:r>
            <a:endParaRPr lang="zh-CN" altLang="en-US" sz="2800" b="1" dirty="0">
              <a:solidFill>
                <a:schemeClr val="tx1">
                  <a:lumMod val="50000"/>
                </a:schemeClr>
              </a:solidFill>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pic>
        <p:nvPicPr>
          <p:cNvPr id="2" name="图片 1"/>
          <p:cNvPicPr>
            <a:picLocks noChangeAspect="1"/>
          </p:cNvPicPr>
          <p:nvPr/>
        </p:nvPicPr>
        <p:blipFill>
          <a:blip r:embed="rId2"/>
          <a:stretch>
            <a:fillRect/>
          </a:stretch>
        </p:blipFill>
        <p:spPr>
          <a:xfrm>
            <a:off x="390145" y="1088937"/>
            <a:ext cx="2889466" cy="2014086"/>
          </a:xfrm>
          <a:prstGeom prst="rect">
            <a:avLst/>
          </a:prstGeom>
          <a:ln w="28575">
            <a:solidFill>
              <a:srgbClr val="FF0000"/>
            </a:solidFill>
          </a:ln>
        </p:spPr>
      </p:pic>
      <p:pic>
        <p:nvPicPr>
          <p:cNvPr id="7" name="图片 6"/>
          <p:cNvPicPr>
            <a:picLocks noChangeAspect="1"/>
          </p:cNvPicPr>
          <p:nvPr/>
        </p:nvPicPr>
        <p:blipFill>
          <a:blip r:embed="rId3"/>
          <a:stretch>
            <a:fillRect/>
          </a:stretch>
        </p:blipFill>
        <p:spPr>
          <a:xfrm>
            <a:off x="9074945" y="1096082"/>
            <a:ext cx="2710103" cy="2006941"/>
          </a:xfrm>
          <a:prstGeom prst="rect">
            <a:avLst/>
          </a:prstGeom>
          <a:ln>
            <a:solidFill>
              <a:schemeClr val="tx1">
                <a:lumMod val="60000"/>
                <a:lumOff val="40000"/>
              </a:schemeClr>
            </a:solidFill>
          </a:ln>
        </p:spPr>
      </p:pic>
      <p:pic>
        <p:nvPicPr>
          <p:cNvPr id="29" name="图片 28"/>
          <p:cNvPicPr>
            <a:picLocks noChangeAspect="1"/>
          </p:cNvPicPr>
          <p:nvPr/>
        </p:nvPicPr>
        <p:blipFill>
          <a:blip r:embed="rId4"/>
          <a:stretch>
            <a:fillRect/>
          </a:stretch>
        </p:blipFill>
        <p:spPr>
          <a:xfrm>
            <a:off x="3374288" y="1102491"/>
            <a:ext cx="2632232" cy="2016905"/>
          </a:xfrm>
          <a:prstGeom prst="rect">
            <a:avLst/>
          </a:prstGeom>
          <a:ln>
            <a:solidFill>
              <a:schemeClr val="tx1">
                <a:lumMod val="60000"/>
                <a:lumOff val="40000"/>
              </a:schemeClr>
            </a:solidFill>
          </a:ln>
        </p:spPr>
      </p:pic>
      <p:pic>
        <p:nvPicPr>
          <p:cNvPr id="112" name="图片 111"/>
          <p:cNvPicPr>
            <a:picLocks noChangeAspect="1"/>
          </p:cNvPicPr>
          <p:nvPr/>
        </p:nvPicPr>
        <p:blipFill>
          <a:blip r:embed="rId3"/>
          <a:stretch>
            <a:fillRect/>
          </a:stretch>
        </p:blipFill>
        <p:spPr>
          <a:xfrm>
            <a:off x="390145" y="3994977"/>
            <a:ext cx="2819400" cy="2087880"/>
          </a:xfrm>
          <a:prstGeom prst="rect">
            <a:avLst/>
          </a:prstGeom>
          <a:ln w="28575">
            <a:solidFill>
              <a:srgbClr val="FF0000"/>
            </a:solidFill>
          </a:ln>
        </p:spPr>
      </p:pic>
      <p:pic>
        <p:nvPicPr>
          <p:cNvPr id="30" name="图片 29"/>
          <p:cNvPicPr>
            <a:picLocks noChangeAspect="1"/>
          </p:cNvPicPr>
          <p:nvPr/>
        </p:nvPicPr>
        <p:blipFill>
          <a:blip r:embed="rId5"/>
          <a:stretch>
            <a:fillRect/>
          </a:stretch>
        </p:blipFill>
        <p:spPr>
          <a:xfrm>
            <a:off x="3276600" y="3994977"/>
            <a:ext cx="2819400" cy="2087880"/>
          </a:xfrm>
          <a:prstGeom prst="rect">
            <a:avLst/>
          </a:prstGeom>
          <a:ln>
            <a:solidFill>
              <a:schemeClr val="tx1">
                <a:lumMod val="60000"/>
                <a:lumOff val="40000"/>
              </a:schemeClr>
            </a:solidFill>
          </a:ln>
        </p:spPr>
      </p:pic>
      <p:pic>
        <p:nvPicPr>
          <p:cNvPr id="114" name="图片 113"/>
          <p:cNvPicPr>
            <a:picLocks noChangeAspect="1"/>
          </p:cNvPicPr>
          <p:nvPr/>
        </p:nvPicPr>
        <p:blipFill>
          <a:blip r:embed="rId6"/>
          <a:stretch>
            <a:fillRect/>
          </a:stretch>
        </p:blipFill>
        <p:spPr>
          <a:xfrm>
            <a:off x="9064708" y="3994977"/>
            <a:ext cx="2720340" cy="2087880"/>
          </a:xfrm>
          <a:prstGeom prst="rect">
            <a:avLst/>
          </a:prstGeom>
          <a:ln>
            <a:solidFill>
              <a:schemeClr val="tx1">
                <a:lumMod val="60000"/>
                <a:lumOff val="40000"/>
              </a:schemeClr>
            </a:solidFill>
          </a:ln>
        </p:spPr>
      </p:pic>
      <p:pic>
        <p:nvPicPr>
          <p:cNvPr id="115" name="图片 114"/>
          <p:cNvPicPr>
            <a:picLocks noChangeAspect="1"/>
          </p:cNvPicPr>
          <p:nvPr/>
        </p:nvPicPr>
        <p:blipFill>
          <a:blip r:embed="rId7"/>
          <a:stretch>
            <a:fillRect/>
          </a:stretch>
        </p:blipFill>
        <p:spPr>
          <a:xfrm>
            <a:off x="6220184" y="3994977"/>
            <a:ext cx="2720340" cy="2087880"/>
          </a:xfrm>
          <a:prstGeom prst="rect">
            <a:avLst/>
          </a:prstGeom>
          <a:ln>
            <a:solidFill>
              <a:schemeClr val="tx1">
                <a:lumMod val="60000"/>
                <a:lumOff val="40000"/>
              </a:schemeClr>
            </a:solidFill>
          </a:ln>
        </p:spPr>
      </p:pic>
      <p:pic>
        <p:nvPicPr>
          <p:cNvPr id="116" name="图片 115"/>
          <p:cNvPicPr>
            <a:picLocks noChangeAspect="1"/>
          </p:cNvPicPr>
          <p:nvPr/>
        </p:nvPicPr>
        <p:blipFill>
          <a:blip r:embed="rId8"/>
          <a:stretch>
            <a:fillRect/>
          </a:stretch>
        </p:blipFill>
        <p:spPr>
          <a:xfrm>
            <a:off x="6093853" y="1102491"/>
            <a:ext cx="2893758" cy="2000532"/>
          </a:xfrm>
          <a:prstGeom prst="rect">
            <a:avLst/>
          </a:prstGeom>
          <a:ln>
            <a:solidFill>
              <a:schemeClr val="tx1">
                <a:lumMod val="60000"/>
                <a:lumOff val="40000"/>
              </a:schemeClr>
            </a:solidFill>
          </a:ln>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latin typeface="Times New Roman" panose="02020603050405020304" pitchFamily="18" charset="0"/>
                <a:cs typeface="Times New Roman" panose="02020603050405020304" pitchFamily="18" charset="0"/>
              </a:rPr>
              <a:t>堆排序示例</a:t>
            </a:r>
            <a:endParaRPr lang="zh-CN" altLang="en-US" sz="2800" b="1" dirty="0">
              <a:solidFill>
                <a:schemeClr val="tx1">
                  <a:lumMod val="50000"/>
                </a:schemeClr>
              </a:solidFill>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pic>
        <p:nvPicPr>
          <p:cNvPr id="3" name="图片 2"/>
          <p:cNvPicPr>
            <a:picLocks noChangeAspect="1"/>
          </p:cNvPicPr>
          <p:nvPr/>
        </p:nvPicPr>
        <p:blipFill>
          <a:blip r:embed="rId2"/>
          <a:stretch>
            <a:fillRect/>
          </a:stretch>
        </p:blipFill>
        <p:spPr>
          <a:xfrm>
            <a:off x="3375660" y="1352217"/>
            <a:ext cx="2720340" cy="2087880"/>
          </a:xfrm>
          <a:prstGeom prst="rect">
            <a:avLst/>
          </a:prstGeom>
          <a:ln>
            <a:solidFill>
              <a:schemeClr val="tx1">
                <a:lumMod val="60000"/>
                <a:lumOff val="40000"/>
              </a:schemeClr>
            </a:solidFill>
          </a:ln>
        </p:spPr>
      </p:pic>
      <p:pic>
        <p:nvPicPr>
          <p:cNvPr id="14" name="图片 13"/>
          <p:cNvPicPr>
            <a:picLocks noChangeAspect="1"/>
          </p:cNvPicPr>
          <p:nvPr/>
        </p:nvPicPr>
        <p:blipFill>
          <a:blip r:embed="rId3"/>
          <a:stretch>
            <a:fillRect/>
          </a:stretch>
        </p:blipFill>
        <p:spPr>
          <a:xfrm>
            <a:off x="533267" y="1341120"/>
            <a:ext cx="2720340" cy="2087880"/>
          </a:xfrm>
          <a:prstGeom prst="rect">
            <a:avLst/>
          </a:prstGeom>
          <a:ln w="28575">
            <a:solidFill>
              <a:srgbClr val="FF0000"/>
            </a:solidFill>
          </a:ln>
        </p:spPr>
      </p:pic>
      <p:pic>
        <p:nvPicPr>
          <p:cNvPr id="4" name="图片 3"/>
          <p:cNvPicPr>
            <a:picLocks noChangeAspect="1"/>
          </p:cNvPicPr>
          <p:nvPr/>
        </p:nvPicPr>
        <p:blipFill>
          <a:blip r:embed="rId4"/>
          <a:stretch>
            <a:fillRect/>
          </a:stretch>
        </p:blipFill>
        <p:spPr>
          <a:xfrm>
            <a:off x="6218053" y="1341120"/>
            <a:ext cx="2720340" cy="2087880"/>
          </a:xfrm>
          <a:prstGeom prst="rect">
            <a:avLst/>
          </a:prstGeom>
          <a:ln>
            <a:solidFill>
              <a:schemeClr val="tx1">
                <a:lumMod val="60000"/>
                <a:lumOff val="40000"/>
              </a:schemeClr>
            </a:solidFill>
          </a:ln>
        </p:spPr>
      </p:pic>
      <p:pic>
        <p:nvPicPr>
          <p:cNvPr id="11" name="图片 10"/>
          <p:cNvPicPr>
            <a:picLocks noChangeAspect="1"/>
          </p:cNvPicPr>
          <p:nvPr/>
        </p:nvPicPr>
        <p:blipFill>
          <a:blip r:embed="rId5"/>
          <a:stretch>
            <a:fillRect/>
          </a:stretch>
        </p:blipFill>
        <p:spPr>
          <a:xfrm>
            <a:off x="9060446" y="4069929"/>
            <a:ext cx="2720340" cy="2087880"/>
          </a:xfrm>
          <a:prstGeom prst="rect">
            <a:avLst/>
          </a:prstGeom>
          <a:ln>
            <a:solidFill>
              <a:schemeClr val="tx1">
                <a:lumMod val="60000"/>
                <a:lumOff val="40000"/>
              </a:schemeClr>
            </a:solidFill>
          </a:ln>
        </p:spPr>
      </p:pic>
      <p:pic>
        <p:nvPicPr>
          <p:cNvPr id="12" name="图片 11"/>
          <p:cNvPicPr>
            <a:picLocks noChangeAspect="1"/>
          </p:cNvPicPr>
          <p:nvPr/>
        </p:nvPicPr>
        <p:blipFill>
          <a:blip r:embed="rId6"/>
          <a:stretch>
            <a:fillRect/>
          </a:stretch>
        </p:blipFill>
        <p:spPr>
          <a:xfrm>
            <a:off x="9060446" y="1339714"/>
            <a:ext cx="2720340" cy="2087880"/>
          </a:xfrm>
          <a:prstGeom prst="rect">
            <a:avLst/>
          </a:prstGeom>
          <a:ln>
            <a:solidFill>
              <a:schemeClr val="tx1">
                <a:lumMod val="60000"/>
                <a:lumOff val="40000"/>
              </a:schemeClr>
            </a:solidFill>
          </a:ln>
        </p:spPr>
      </p:pic>
      <p:pic>
        <p:nvPicPr>
          <p:cNvPr id="22" name="图片 21"/>
          <p:cNvPicPr>
            <a:picLocks noChangeAspect="1"/>
          </p:cNvPicPr>
          <p:nvPr/>
        </p:nvPicPr>
        <p:blipFill>
          <a:blip r:embed="rId6"/>
          <a:stretch>
            <a:fillRect/>
          </a:stretch>
        </p:blipFill>
        <p:spPr>
          <a:xfrm>
            <a:off x="533267" y="4069929"/>
            <a:ext cx="2720340" cy="2087880"/>
          </a:xfrm>
          <a:prstGeom prst="rect">
            <a:avLst/>
          </a:prstGeom>
          <a:ln w="28575">
            <a:solidFill>
              <a:srgbClr val="FF0000"/>
            </a:solidFill>
          </a:ln>
        </p:spPr>
      </p:pic>
      <p:pic>
        <p:nvPicPr>
          <p:cNvPr id="13" name="图片 12"/>
          <p:cNvPicPr>
            <a:picLocks noChangeAspect="1"/>
          </p:cNvPicPr>
          <p:nvPr/>
        </p:nvPicPr>
        <p:blipFill>
          <a:blip r:embed="rId7"/>
          <a:stretch>
            <a:fillRect/>
          </a:stretch>
        </p:blipFill>
        <p:spPr>
          <a:xfrm>
            <a:off x="3375660" y="4069929"/>
            <a:ext cx="2720340" cy="2087880"/>
          </a:xfrm>
          <a:prstGeom prst="rect">
            <a:avLst/>
          </a:prstGeom>
          <a:ln>
            <a:solidFill>
              <a:schemeClr val="tx1">
                <a:lumMod val="60000"/>
                <a:lumOff val="40000"/>
              </a:schemeClr>
            </a:solidFill>
          </a:ln>
        </p:spPr>
      </p:pic>
      <p:pic>
        <p:nvPicPr>
          <p:cNvPr id="15" name="图片 14"/>
          <p:cNvPicPr>
            <a:picLocks noChangeAspect="1"/>
          </p:cNvPicPr>
          <p:nvPr/>
        </p:nvPicPr>
        <p:blipFill>
          <a:blip r:embed="rId8"/>
          <a:stretch>
            <a:fillRect/>
          </a:stretch>
        </p:blipFill>
        <p:spPr>
          <a:xfrm>
            <a:off x="6218053" y="4069929"/>
            <a:ext cx="2720340" cy="2087880"/>
          </a:xfrm>
          <a:prstGeom prst="rect">
            <a:avLst/>
          </a:prstGeom>
          <a:ln>
            <a:solidFill>
              <a:schemeClr val="tx1">
                <a:lumMod val="60000"/>
                <a:lumOff val="40000"/>
              </a:schemeClr>
            </a:solidFill>
          </a:ln>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latin typeface="Times New Roman" panose="02020603050405020304" pitchFamily="18" charset="0"/>
                <a:cs typeface="Times New Roman" panose="02020603050405020304" pitchFamily="18" charset="0"/>
              </a:rPr>
              <a:t>堆排序示例</a:t>
            </a:r>
            <a:endParaRPr lang="zh-CN" altLang="en-US" sz="2800" b="1" dirty="0">
              <a:solidFill>
                <a:schemeClr val="tx1">
                  <a:lumMod val="50000"/>
                </a:schemeClr>
              </a:solidFill>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pic>
        <p:nvPicPr>
          <p:cNvPr id="11" name="图片 10"/>
          <p:cNvPicPr>
            <a:picLocks noChangeAspect="1"/>
          </p:cNvPicPr>
          <p:nvPr/>
        </p:nvPicPr>
        <p:blipFill>
          <a:blip r:embed="rId2"/>
          <a:stretch>
            <a:fillRect/>
          </a:stretch>
        </p:blipFill>
        <p:spPr>
          <a:xfrm>
            <a:off x="635538" y="1202442"/>
            <a:ext cx="2720340" cy="2087880"/>
          </a:xfrm>
          <a:prstGeom prst="rect">
            <a:avLst/>
          </a:prstGeom>
          <a:ln w="28575">
            <a:solidFill>
              <a:srgbClr val="FF0000"/>
            </a:solidFill>
          </a:ln>
        </p:spPr>
      </p:pic>
      <p:pic>
        <p:nvPicPr>
          <p:cNvPr id="2" name="图片 1"/>
          <p:cNvPicPr>
            <a:picLocks noChangeAspect="1"/>
          </p:cNvPicPr>
          <p:nvPr/>
        </p:nvPicPr>
        <p:blipFill>
          <a:blip r:embed="rId3"/>
          <a:stretch>
            <a:fillRect/>
          </a:stretch>
        </p:blipFill>
        <p:spPr>
          <a:xfrm>
            <a:off x="3490349" y="1202442"/>
            <a:ext cx="2720340" cy="2087880"/>
          </a:xfrm>
          <a:prstGeom prst="rect">
            <a:avLst/>
          </a:prstGeom>
          <a:ln>
            <a:solidFill>
              <a:schemeClr val="tx1">
                <a:lumMod val="60000"/>
                <a:lumOff val="40000"/>
              </a:schemeClr>
            </a:solidFill>
          </a:ln>
        </p:spPr>
      </p:pic>
      <p:pic>
        <p:nvPicPr>
          <p:cNvPr id="7" name="图片 6"/>
          <p:cNvPicPr>
            <a:picLocks noChangeAspect="1"/>
          </p:cNvPicPr>
          <p:nvPr/>
        </p:nvPicPr>
        <p:blipFill>
          <a:blip r:embed="rId4"/>
          <a:stretch>
            <a:fillRect/>
          </a:stretch>
        </p:blipFill>
        <p:spPr>
          <a:xfrm>
            <a:off x="6345160" y="1202442"/>
            <a:ext cx="2720340" cy="2087880"/>
          </a:xfrm>
          <a:prstGeom prst="rect">
            <a:avLst/>
          </a:prstGeom>
          <a:ln>
            <a:solidFill>
              <a:schemeClr val="tx1">
                <a:lumMod val="60000"/>
                <a:lumOff val="40000"/>
              </a:schemeClr>
            </a:solidFill>
          </a:ln>
        </p:spPr>
      </p:pic>
      <p:pic>
        <p:nvPicPr>
          <p:cNvPr id="8" name="图片 7"/>
          <p:cNvPicPr>
            <a:picLocks noChangeAspect="1"/>
          </p:cNvPicPr>
          <p:nvPr/>
        </p:nvPicPr>
        <p:blipFill>
          <a:blip r:embed="rId5"/>
          <a:stretch>
            <a:fillRect/>
          </a:stretch>
        </p:blipFill>
        <p:spPr>
          <a:xfrm>
            <a:off x="9108401" y="1202442"/>
            <a:ext cx="2720340" cy="2087880"/>
          </a:xfrm>
          <a:prstGeom prst="rect">
            <a:avLst/>
          </a:prstGeom>
          <a:ln>
            <a:solidFill>
              <a:schemeClr val="tx1">
                <a:lumMod val="60000"/>
                <a:lumOff val="40000"/>
              </a:schemeClr>
            </a:solidFill>
          </a:ln>
        </p:spPr>
      </p:pic>
      <p:pic>
        <p:nvPicPr>
          <p:cNvPr id="16" name="图片 15"/>
          <p:cNvPicPr>
            <a:picLocks noChangeAspect="1"/>
          </p:cNvPicPr>
          <p:nvPr/>
        </p:nvPicPr>
        <p:blipFill>
          <a:blip r:embed="rId5"/>
          <a:stretch>
            <a:fillRect/>
          </a:stretch>
        </p:blipFill>
        <p:spPr>
          <a:xfrm>
            <a:off x="635538" y="4177941"/>
            <a:ext cx="2720340" cy="2087880"/>
          </a:xfrm>
          <a:prstGeom prst="rect">
            <a:avLst/>
          </a:prstGeom>
          <a:ln w="28575">
            <a:solidFill>
              <a:srgbClr val="FF0000"/>
            </a:solidFill>
          </a:ln>
        </p:spPr>
      </p:pic>
      <p:pic>
        <p:nvPicPr>
          <p:cNvPr id="9" name="图片 8"/>
          <p:cNvPicPr>
            <a:picLocks noChangeAspect="1"/>
          </p:cNvPicPr>
          <p:nvPr/>
        </p:nvPicPr>
        <p:blipFill>
          <a:blip r:embed="rId6"/>
          <a:stretch>
            <a:fillRect/>
          </a:stretch>
        </p:blipFill>
        <p:spPr>
          <a:xfrm>
            <a:off x="3490349" y="4139841"/>
            <a:ext cx="2720340" cy="2125980"/>
          </a:xfrm>
          <a:prstGeom prst="rect">
            <a:avLst/>
          </a:prstGeom>
          <a:ln>
            <a:solidFill>
              <a:schemeClr val="tx1">
                <a:lumMod val="60000"/>
                <a:lumOff val="40000"/>
              </a:schemeClr>
            </a:solidFill>
          </a:ln>
        </p:spPr>
      </p:pic>
      <p:pic>
        <p:nvPicPr>
          <p:cNvPr id="10" name="图片 9"/>
          <p:cNvPicPr>
            <a:picLocks noChangeAspect="1"/>
          </p:cNvPicPr>
          <p:nvPr/>
        </p:nvPicPr>
        <p:blipFill>
          <a:blip r:embed="rId7"/>
          <a:stretch>
            <a:fillRect/>
          </a:stretch>
        </p:blipFill>
        <p:spPr>
          <a:xfrm>
            <a:off x="6298978" y="4139841"/>
            <a:ext cx="2720340" cy="2110740"/>
          </a:xfrm>
          <a:prstGeom prst="rect">
            <a:avLst/>
          </a:prstGeom>
          <a:ln>
            <a:solidFill>
              <a:schemeClr val="tx1">
                <a:lumMod val="60000"/>
                <a:lumOff val="40000"/>
              </a:schemeClr>
            </a:solidFill>
          </a:ln>
        </p:spPr>
      </p:pic>
      <p:pic>
        <p:nvPicPr>
          <p:cNvPr id="17" name="图片 16"/>
          <p:cNvPicPr>
            <a:picLocks noChangeAspect="1"/>
          </p:cNvPicPr>
          <p:nvPr/>
        </p:nvPicPr>
        <p:blipFill>
          <a:blip r:embed="rId8"/>
          <a:stretch>
            <a:fillRect/>
          </a:stretch>
        </p:blipFill>
        <p:spPr>
          <a:xfrm>
            <a:off x="9079712" y="4139841"/>
            <a:ext cx="2720340" cy="2087880"/>
          </a:xfrm>
          <a:prstGeom prst="rect">
            <a:avLst/>
          </a:prstGeom>
          <a:ln>
            <a:solidFill>
              <a:schemeClr val="tx1">
                <a:lumMod val="60000"/>
                <a:lumOff val="40000"/>
              </a:schemeClr>
            </a:solidFill>
          </a:ln>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rPr>
              <a:t>归并排序</a:t>
            </a:r>
            <a:endParaRPr lang="zh-CN" altLang="en-US" sz="2800" b="1" dirty="0">
              <a:solidFill>
                <a:schemeClr val="tx1">
                  <a:lumMod val="50000"/>
                </a:schemeClr>
              </a:solidFill>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fld>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2" name="矩形 1"/>
          <p:cNvSpPr/>
          <p:nvPr/>
        </p:nvSpPr>
        <p:spPr>
          <a:xfrm>
            <a:off x="646590" y="1211222"/>
            <a:ext cx="10898820" cy="4119654"/>
          </a:xfrm>
          <a:prstGeom prst="rect">
            <a:avLst/>
          </a:prstGeom>
        </p:spPr>
        <p:txBody>
          <a:bodyPr wrap="square">
            <a:spAutoFit/>
          </a:bodyPr>
          <a:lstStyle/>
          <a:p>
            <a:pPr>
              <a:lnSpc>
                <a:spcPct val="120000"/>
              </a:lnSpc>
              <a:spcBef>
                <a:spcPct val="0"/>
              </a:spcBef>
            </a:pPr>
            <a:r>
              <a:rPr lang="zh-CN" altLang="en-US" sz="2000" b="1" dirty="0">
                <a:solidFill>
                  <a:srgbClr val="2679D9"/>
                </a:solidFill>
                <a:latin typeface="Times New Roman" panose="02020603050405020304" pitchFamily="18" charset="0"/>
                <a:ea typeface="楷体" panose="02010609060101010101" pitchFamily="49" charset="-122"/>
                <a:cs typeface="Times New Roman" panose="02020603050405020304" pitchFamily="18" charset="0"/>
              </a:rPr>
              <a:t>归并：将若干已排好序的子序列合并成一个有序的序列</a:t>
            </a:r>
            <a:endParaRPr lang="zh-CN" altLang="en-US" sz="2000" b="1" dirty="0">
              <a:solidFill>
                <a:srgbClr val="2679D9"/>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spcBef>
                <a:spcPct val="0"/>
              </a:spcBef>
            </a:pPr>
            <a:r>
              <a:rPr lang="zh-CN" altLang="en-US" sz="2000" b="1" dirty="0">
                <a:solidFill>
                  <a:srgbClr val="2679D9"/>
                </a:solidFill>
                <a:latin typeface="Times New Roman" panose="02020603050405020304" pitchFamily="18" charset="0"/>
                <a:ea typeface="楷体" panose="02010609060101010101" pitchFamily="49" charset="-122"/>
                <a:cs typeface="Times New Roman" panose="02020603050405020304" pitchFamily="18" charset="0"/>
              </a:rPr>
              <a:t>归并排序的基本思想</a:t>
            </a:r>
            <a:endParaRPr lang="zh-CN" altLang="en-US" sz="2000" b="1" dirty="0">
              <a:solidFill>
                <a:srgbClr val="2679D9"/>
              </a:solidFill>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120000"/>
              </a:lnSpc>
              <a:spcBef>
                <a:spcPct val="0"/>
              </a:spcBef>
              <a:buFont typeface="Arial" panose="020B0604020202020204" pitchFamily="34" charset="0"/>
              <a:buChar char="•"/>
            </a:pP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将有序的子序列进行反复归并，得到有序序列</a:t>
            </a:r>
            <a:endPar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20000"/>
              </a:lnSpc>
              <a:spcBef>
                <a:spcPct val="0"/>
              </a:spcBef>
              <a:buFont typeface="Arial" panose="020B0604020202020204" pitchFamily="34" charset="0"/>
              <a:buChar char="•"/>
            </a:pP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合并是归并排序的核心</a:t>
            </a:r>
            <a:endPar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20000"/>
              </a:lnSpc>
              <a:spcBef>
                <a:spcPct val="0"/>
              </a:spcBef>
              <a:buFont typeface="Arial" panose="020B0604020202020204" pitchFamily="34" charset="0"/>
              <a:buChar char="•"/>
            </a:pP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将两个有序子表合并成一个有序子表</a:t>
            </a:r>
            <a:endPar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20000"/>
              </a:lnSpc>
              <a:spcBef>
                <a:spcPct val="0"/>
              </a:spcBef>
              <a:buFont typeface="Arial" panose="020B0604020202020204" pitchFamily="34" charset="0"/>
              <a:buChar char="•"/>
            </a:pP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在合并的基础上进行一趟排序</a:t>
            </a:r>
            <a:endPar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20000"/>
              </a:lnSpc>
              <a:spcBef>
                <a:spcPct val="0"/>
              </a:spcBef>
              <a:buFont typeface="Arial" panose="020B0604020202020204" pitchFamily="34" charset="0"/>
              <a:buChar char="•"/>
            </a:pP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在一趟排序的基础上完成多趟排序</a:t>
            </a:r>
            <a:endPar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spcBef>
                <a:spcPct val="0"/>
              </a:spcBef>
            </a:pPr>
            <a:r>
              <a:rPr lang="zh-CN" altLang="en-US" sz="2000" b="1" dirty="0">
                <a:solidFill>
                  <a:srgbClr val="2679D9"/>
                </a:solidFill>
                <a:latin typeface="Times New Roman" panose="02020603050405020304" pitchFamily="18" charset="0"/>
                <a:ea typeface="楷体" panose="02010609060101010101" pitchFamily="49" charset="-122"/>
                <a:cs typeface="Times New Roman" panose="02020603050405020304" pitchFamily="18" charset="0"/>
              </a:rPr>
              <a:t>二路归并排序</a:t>
            </a:r>
            <a:endParaRPr lang="en-US" altLang="zh-CN" sz="2000" b="1" dirty="0">
              <a:solidFill>
                <a:srgbClr val="2679D9"/>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20000"/>
              </a:lnSpc>
              <a:spcBef>
                <a:spcPct val="0"/>
              </a:spcBef>
              <a:buFont typeface="Arial" panose="020B0604020202020204" pitchFamily="34" charset="0"/>
              <a:buChar char="•"/>
            </a:pPr>
            <a:r>
              <a:rPr lang="zh-CN" altLang="zh-CN"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设初始序列含有n</a:t>
            </a: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个记录，则可看成</a:t>
            </a:r>
            <a:r>
              <a:rPr lang="zh-CN" altLang="zh-CN"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个有序的子序列，每个子序列长度为</a:t>
            </a:r>
            <a:r>
              <a:rPr lang="en-US" altLang="zh-CN"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20000"/>
              </a:lnSpc>
              <a:spcBef>
                <a:spcPct val="0"/>
              </a:spcBef>
              <a:buFont typeface="Arial" panose="020B0604020202020204" pitchFamily="34" charset="0"/>
              <a:buChar char="•"/>
            </a:pP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两两合并，得到</a:t>
            </a: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zh-CN"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n/2</a:t>
            </a: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个长度为</a:t>
            </a:r>
            <a:r>
              <a:rPr lang="en-US" altLang="zh-CN"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a:t>
            </a: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或</a:t>
            </a:r>
            <a:r>
              <a:rPr lang="en-US" altLang="zh-CN"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a:t>
            </a: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的有序子序列</a:t>
            </a:r>
            <a:endPar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285750" indent="-285750">
              <a:lnSpc>
                <a:spcPct val="120000"/>
              </a:lnSpc>
              <a:spcBef>
                <a:spcPct val="0"/>
              </a:spcBef>
              <a:buFont typeface="Arial" panose="020B0604020202020204" pitchFamily="34" charset="0"/>
              <a:buChar char="•"/>
            </a:pP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再两两合并；如此重复，直至得到一个长度为</a:t>
            </a:r>
            <a:r>
              <a:rPr lang="zh-CN" altLang="zh-CN"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a:t>
            </a: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的有序序列为止</a:t>
            </a:r>
            <a:endParaRPr lang="en-US" altLang="zh-CN"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30" name="Rectangle 2"/>
          <p:cNvSpPr>
            <a:spLocks noChangeArrowheads="1"/>
          </p:cNvSpPr>
          <p:nvPr/>
        </p:nvSpPr>
        <p:spPr bwMode="auto">
          <a:xfrm>
            <a:off x="5719971" y="777411"/>
            <a:ext cx="6624637" cy="5385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nSpc>
                <a:spcPct val="120000"/>
              </a:lnSpc>
              <a:spcBef>
                <a:spcPct val="0"/>
              </a:spcBef>
            </a:pPr>
            <a:endParaRPr lang="en-US" altLang="zh-CN" dirty="0">
              <a:latin typeface="Arial" panose="020B0604020202020204" pitchFamily="34" charset="0"/>
              <a:sym typeface="Symbol" panose="05050102010706020507" pitchFamily="18" charset="2"/>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2765" y="1131189"/>
            <a:ext cx="3571035" cy="22236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nodePh="1">
                                  <p:stCondLst>
                                    <p:cond delay="0"/>
                                  </p:stCondLst>
                                  <p:endCondLst>
                                    <p:cond evt="begin" delay="0">
                                      <p:tn val="5"/>
                                    </p:cond>
                                  </p:end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box(in)">
                                      <p:cBhvr>
                                        <p:cTn id="7"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2" autoUpdateAnimBg="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rPr>
              <a:t>二路归并排序</a:t>
            </a:r>
            <a:endParaRPr lang="zh-CN" altLang="en-US" sz="2800" b="1" dirty="0">
              <a:solidFill>
                <a:schemeClr val="tx1">
                  <a:lumMod val="50000"/>
                </a:schemeClr>
              </a:solidFill>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fld>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35" name="Text Box 2"/>
          <p:cNvSpPr txBox="1">
            <a:spLocks noChangeArrowheads="1"/>
          </p:cNvSpPr>
          <p:nvPr/>
        </p:nvSpPr>
        <p:spPr bwMode="auto">
          <a:xfrm>
            <a:off x="1763713" y="1773238"/>
            <a:ext cx="612860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defRPr/>
            </a:pPr>
            <a:r>
              <a:rPr lang="zh-CN" altLang="en-US"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初始关键字：    </a:t>
            </a:r>
            <a:r>
              <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[49]   [38]   [65]   [97]   [76]   [13]   [27]</a:t>
            </a:r>
            <a:endPar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6" name="Group 3"/>
          <p:cNvGrpSpPr/>
          <p:nvPr/>
        </p:nvGrpSpPr>
        <p:grpSpPr bwMode="auto">
          <a:xfrm>
            <a:off x="3830638" y="2112963"/>
            <a:ext cx="3176587" cy="238125"/>
            <a:chOff x="0" y="0"/>
            <a:chExt cx="1949" cy="133"/>
          </a:xfrm>
        </p:grpSpPr>
        <p:grpSp>
          <p:nvGrpSpPr>
            <p:cNvPr id="37" name="Group 4"/>
            <p:cNvGrpSpPr/>
            <p:nvPr/>
          </p:nvGrpSpPr>
          <p:grpSpPr bwMode="auto">
            <a:xfrm>
              <a:off x="0" y="0"/>
              <a:ext cx="409" cy="115"/>
              <a:chOff x="0" y="0"/>
              <a:chExt cx="409" cy="115"/>
            </a:xfrm>
          </p:grpSpPr>
          <p:sp>
            <p:nvSpPr>
              <p:cNvPr id="46" name="Line 5"/>
              <p:cNvSpPr>
                <a:spLocks noChangeShapeType="1"/>
              </p:cNvSpPr>
              <p:nvPr/>
            </p:nvSpPr>
            <p:spPr bwMode="auto">
              <a:xfrm>
                <a:off x="1" y="4"/>
                <a:ext cx="1" cy="1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Line 6"/>
              <p:cNvSpPr>
                <a:spLocks noChangeShapeType="1"/>
              </p:cNvSpPr>
              <p:nvPr/>
            </p:nvSpPr>
            <p:spPr bwMode="auto">
              <a:xfrm>
                <a:off x="0" y="115"/>
                <a:ext cx="3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8" name="Line 7"/>
              <p:cNvSpPr>
                <a:spLocks noChangeShapeType="1"/>
              </p:cNvSpPr>
              <p:nvPr/>
            </p:nvSpPr>
            <p:spPr bwMode="auto">
              <a:xfrm>
                <a:off x="408" y="0"/>
                <a:ext cx="1" cy="1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8" name="Group 8"/>
            <p:cNvGrpSpPr/>
            <p:nvPr/>
          </p:nvGrpSpPr>
          <p:grpSpPr bwMode="auto">
            <a:xfrm>
              <a:off x="752" y="18"/>
              <a:ext cx="409" cy="115"/>
              <a:chOff x="0" y="0"/>
              <a:chExt cx="409" cy="115"/>
            </a:xfrm>
          </p:grpSpPr>
          <p:sp>
            <p:nvSpPr>
              <p:cNvPr id="43" name="Line 9"/>
              <p:cNvSpPr>
                <a:spLocks noChangeShapeType="1"/>
              </p:cNvSpPr>
              <p:nvPr/>
            </p:nvSpPr>
            <p:spPr bwMode="auto">
              <a:xfrm>
                <a:off x="1" y="4"/>
                <a:ext cx="1" cy="1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Line 10"/>
              <p:cNvSpPr>
                <a:spLocks noChangeShapeType="1"/>
              </p:cNvSpPr>
              <p:nvPr/>
            </p:nvSpPr>
            <p:spPr bwMode="auto">
              <a:xfrm>
                <a:off x="0" y="115"/>
                <a:ext cx="3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Line 11"/>
              <p:cNvSpPr>
                <a:spLocks noChangeShapeType="1"/>
              </p:cNvSpPr>
              <p:nvPr/>
            </p:nvSpPr>
            <p:spPr bwMode="auto">
              <a:xfrm>
                <a:off x="408" y="0"/>
                <a:ext cx="1" cy="1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9" name="Group 12"/>
            <p:cNvGrpSpPr/>
            <p:nvPr/>
          </p:nvGrpSpPr>
          <p:grpSpPr bwMode="auto">
            <a:xfrm>
              <a:off x="1540" y="18"/>
              <a:ext cx="409" cy="115"/>
              <a:chOff x="0" y="0"/>
              <a:chExt cx="409" cy="115"/>
            </a:xfrm>
          </p:grpSpPr>
          <p:sp>
            <p:nvSpPr>
              <p:cNvPr id="40" name="Line 13"/>
              <p:cNvSpPr>
                <a:spLocks noChangeShapeType="1"/>
              </p:cNvSpPr>
              <p:nvPr/>
            </p:nvSpPr>
            <p:spPr bwMode="auto">
              <a:xfrm>
                <a:off x="1" y="4"/>
                <a:ext cx="1" cy="1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Line 14"/>
              <p:cNvSpPr>
                <a:spLocks noChangeShapeType="1"/>
              </p:cNvSpPr>
              <p:nvPr/>
            </p:nvSpPr>
            <p:spPr bwMode="auto">
              <a:xfrm>
                <a:off x="0" y="115"/>
                <a:ext cx="389"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Line 15"/>
              <p:cNvSpPr>
                <a:spLocks noChangeShapeType="1"/>
              </p:cNvSpPr>
              <p:nvPr/>
            </p:nvSpPr>
            <p:spPr bwMode="auto">
              <a:xfrm>
                <a:off x="408" y="0"/>
                <a:ext cx="1" cy="1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49" name="Text Box 16"/>
          <p:cNvSpPr txBox="1">
            <a:spLocks noChangeArrowheads="1"/>
          </p:cNvSpPr>
          <p:nvPr/>
        </p:nvSpPr>
        <p:spPr bwMode="auto">
          <a:xfrm>
            <a:off x="1738313" y="2701925"/>
            <a:ext cx="613180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defRPr/>
            </a:pPr>
            <a:r>
              <a:rPr lang="zh-CN" altLang="en-US"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一趟归并后：    </a:t>
            </a:r>
            <a:r>
              <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[38      49]   [65     97]   [13      76]   [27]</a:t>
            </a:r>
            <a:endPar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0" name="Group 17"/>
          <p:cNvGrpSpPr/>
          <p:nvPr/>
        </p:nvGrpSpPr>
        <p:grpSpPr bwMode="auto">
          <a:xfrm>
            <a:off x="4132263" y="3089275"/>
            <a:ext cx="3362325" cy="169863"/>
            <a:chOff x="0" y="0"/>
            <a:chExt cx="2118" cy="107"/>
          </a:xfrm>
        </p:grpSpPr>
        <p:grpSp>
          <p:nvGrpSpPr>
            <p:cNvPr id="51" name="Group 18"/>
            <p:cNvGrpSpPr/>
            <p:nvPr/>
          </p:nvGrpSpPr>
          <p:grpSpPr bwMode="auto">
            <a:xfrm>
              <a:off x="0" y="0"/>
              <a:ext cx="778" cy="100"/>
              <a:chOff x="0" y="0"/>
              <a:chExt cx="778" cy="100"/>
            </a:xfrm>
          </p:grpSpPr>
          <p:sp>
            <p:nvSpPr>
              <p:cNvPr id="56" name="Line 19"/>
              <p:cNvSpPr>
                <a:spLocks noChangeShapeType="1"/>
              </p:cNvSpPr>
              <p:nvPr/>
            </p:nvSpPr>
            <p:spPr bwMode="auto">
              <a:xfrm>
                <a:off x="0" y="0"/>
                <a:ext cx="0" cy="1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7" name="Line 20"/>
              <p:cNvSpPr>
                <a:spLocks noChangeShapeType="1"/>
              </p:cNvSpPr>
              <p:nvPr/>
            </p:nvSpPr>
            <p:spPr bwMode="auto">
              <a:xfrm>
                <a:off x="0" y="100"/>
                <a:ext cx="7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8" name="Line 21"/>
              <p:cNvSpPr>
                <a:spLocks noChangeShapeType="1"/>
              </p:cNvSpPr>
              <p:nvPr/>
            </p:nvSpPr>
            <p:spPr bwMode="auto">
              <a:xfrm flipV="1">
                <a:off x="778" y="0"/>
                <a:ext cx="0" cy="1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2" name="Group 22"/>
            <p:cNvGrpSpPr/>
            <p:nvPr/>
          </p:nvGrpSpPr>
          <p:grpSpPr bwMode="auto">
            <a:xfrm>
              <a:off x="1340" y="7"/>
              <a:ext cx="778" cy="100"/>
              <a:chOff x="0" y="0"/>
              <a:chExt cx="778" cy="100"/>
            </a:xfrm>
          </p:grpSpPr>
          <p:sp>
            <p:nvSpPr>
              <p:cNvPr id="53" name="Line 23"/>
              <p:cNvSpPr>
                <a:spLocks noChangeShapeType="1"/>
              </p:cNvSpPr>
              <p:nvPr/>
            </p:nvSpPr>
            <p:spPr bwMode="auto">
              <a:xfrm>
                <a:off x="0" y="0"/>
                <a:ext cx="0" cy="1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4" name="Line 24"/>
              <p:cNvSpPr>
                <a:spLocks noChangeShapeType="1"/>
              </p:cNvSpPr>
              <p:nvPr/>
            </p:nvSpPr>
            <p:spPr bwMode="auto">
              <a:xfrm>
                <a:off x="0" y="100"/>
                <a:ext cx="77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5" name="Line 25"/>
              <p:cNvSpPr>
                <a:spLocks noChangeShapeType="1"/>
              </p:cNvSpPr>
              <p:nvPr/>
            </p:nvSpPr>
            <p:spPr bwMode="auto">
              <a:xfrm flipV="1">
                <a:off x="778" y="0"/>
                <a:ext cx="0" cy="1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59" name="Text Box 26"/>
          <p:cNvSpPr txBox="1">
            <a:spLocks noChangeArrowheads="1"/>
          </p:cNvSpPr>
          <p:nvPr/>
        </p:nvSpPr>
        <p:spPr bwMode="auto">
          <a:xfrm>
            <a:off x="1679575" y="3646488"/>
            <a:ext cx="617669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defRP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二趟归并后：    </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[38       49    65       97]   [13      27     76]</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0" name="Text Box 27"/>
          <p:cNvSpPr txBox="1">
            <a:spLocks noChangeArrowheads="1"/>
          </p:cNvSpPr>
          <p:nvPr/>
        </p:nvSpPr>
        <p:spPr bwMode="auto">
          <a:xfrm>
            <a:off x="1701800" y="4900613"/>
            <a:ext cx="17176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defRPr/>
            </a:pPr>
            <a:r>
              <a:rPr lang="zh-CN" altLang="en-US"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三趟归并后：</a:t>
            </a:r>
            <a:endParaRPr lang="zh-CN" altLang="en-US" sz="20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1" name="Group 28"/>
          <p:cNvGrpSpPr/>
          <p:nvPr/>
        </p:nvGrpSpPr>
        <p:grpSpPr bwMode="auto">
          <a:xfrm>
            <a:off x="3725863" y="3933825"/>
            <a:ext cx="2563812" cy="433388"/>
            <a:chOff x="0" y="0"/>
            <a:chExt cx="1615" cy="273"/>
          </a:xfrm>
        </p:grpSpPr>
        <p:sp>
          <p:nvSpPr>
            <p:cNvPr id="62" name="Line 29"/>
            <p:cNvSpPr>
              <a:spLocks noChangeShapeType="1"/>
            </p:cNvSpPr>
            <p:nvPr/>
          </p:nvSpPr>
          <p:spPr bwMode="auto">
            <a:xfrm flipV="1">
              <a:off x="0" y="22"/>
              <a:ext cx="0" cy="251"/>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3" name="Line 30"/>
            <p:cNvSpPr>
              <a:spLocks noChangeShapeType="1"/>
            </p:cNvSpPr>
            <p:nvPr/>
          </p:nvSpPr>
          <p:spPr bwMode="auto">
            <a:xfrm flipV="1">
              <a:off x="1615" y="0"/>
              <a:ext cx="0" cy="251"/>
            </a:xfrm>
            <a:prstGeom prst="line">
              <a:avLst/>
            </a:prstGeom>
            <a:noFill/>
            <a:ln w="3810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64" name="Text Box 31"/>
          <p:cNvSpPr txBox="1">
            <a:spLocks noChangeArrowheads="1"/>
          </p:cNvSpPr>
          <p:nvPr/>
        </p:nvSpPr>
        <p:spPr bwMode="auto">
          <a:xfrm>
            <a:off x="3509963" y="4946650"/>
            <a:ext cx="44435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13</a:t>
            </a:r>
            <a:endPar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5" name="Line 32"/>
          <p:cNvSpPr>
            <a:spLocks noChangeShapeType="1"/>
          </p:cNvSpPr>
          <p:nvPr/>
        </p:nvSpPr>
        <p:spPr bwMode="auto">
          <a:xfrm flipV="1">
            <a:off x="6904038" y="3933825"/>
            <a:ext cx="0" cy="398463"/>
          </a:xfrm>
          <a:prstGeom prst="line">
            <a:avLst/>
          </a:prstGeom>
          <a:noFill/>
          <a:ln w="3810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6" name="Text Box 33"/>
          <p:cNvSpPr txBox="1">
            <a:spLocks noChangeArrowheads="1"/>
          </p:cNvSpPr>
          <p:nvPr/>
        </p:nvSpPr>
        <p:spPr bwMode="auto">
          <a:xfrm>
            <a:off x="4132263" y="4946650"/>
            <a:ext cx="44435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27</a:t>
            </a:r>
            <a:endPar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7" name="Text Box 34"/>
          <p:cNvSpPr txBox="1">
            <a:spLocks noChangeArrowheads="1"/>
          </p:cNvSpPr>
          <p:nvPr/>
        </p:nvSpPr>
        <p:spPr bwMode="auto">
          <a:xfrm>
            <a:off x="4754563" y="4946650"/>
            <a:ext cx="44435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38</a:t>
            </a:r>
            <a:endPar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8" name="Line 35"/>
          <p:cNvSpPr>
            <a:spLocks noChangeShapeType="1"/>
          </p:cNvSpPr>
          <p:nvPr/>
        </p:nvSpPr>
        <p:spPr bwMode="auto">
          <a:xfrm flipV="1">
            <a:off x="7481888" y="3933825"/>
            <a:ext cx="0" cy="398463"/>
          </a:xfrm>
          <a:prstGeom prst="line">
            <a:avLst/>
          </a:prstGeom>
          <a:noFill/>
          <a:ln w="3810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9" name="Line 36"/>
          <p:cNvSpPr>
            <a:spLocks noChangeShapeType="1"/>
          </p:cNvSpPr>
          <p:nvPr/>
        </p:nvSpPr>
        <p:spPr bwMode="auto">
          <a:xfrm flipV="1">
            <a:off x="4491038" y="3933825"/>
            <a:ext cx="0" cy="398463"/>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0" name="Line 37"/>
          <p:cNvSpPr>
            <a:spLocks noChangeShapeType="1"/>
          </p:cNvSpPr>
          <p:nvPr/>
        </p:nvSpPr>
        <p:spPr bwMode="auto">
          <a:xfrm flipV="1">
            <a:off x="4956175" y="3933825"/>
            <a:ext cx="0" cy="398463"/>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Line 38"/>
          <p:cNvSpPr>
            <a:spLocks noChangeShapeType="1"/>
          </p:cNvSpPr>
          <p:nvPr/>
        </p:nvSpPr>
        <p:spPr bwMode="auto">
          <a:xfrm flipV="1">
            <a:off x="5695950" y="3933825"/>
            <a:ext cx="0" cy="398463"/>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 name="Text Box 39"/>
          <p:cNvSpPr txBox="1">
            <a:spLocks noChangeArrowheads="1"/>
          </p:cNvSpPr>
          <p:nvPr/>
        </p:nvSpPr>
        <p:spPr bwMode="auto">
          <a:xfrm>
            <a:off x="5376863" y="4946650"/>
            <a:ext cx="44435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49</a:t>
            </a:r>
            <a:endPar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3" name="Text Box 40"/>
          <p:cNvSpPr txBox="1">
            <a:spLocks noChangeArrowheads="1"/>
          </p:cNvSpPr>
          <p:nvPr/>
        </p:nvSpPr>
        <p:spPr bwMode="auto">
          <a:xfrm>
            <a:off x="5999163" y="4946650"/>
            <a:ext cx="44435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65</a:t>
            </a:r>
            <a:endPar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4" name="Text Box 41"/>
          <p:cNvSpPr txBox="1">
            <a:spLocks noChangeArrowheads="1"/>
          </p:cNvSpPr>
          <p:nvPr/>
        </p:nvSpPr>
        <p:spPr bwMode="auto">
          <a:xfrm>
            <a:off x="6621463" y="4946650"/>
            <a:ext cx="44435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76</a:t>
            </a:r>
            <a:endPar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 name="Text Box 42"/>
          <p:cNvSpPr txBox="1">
            <a:spLocks noChangeArrowheads="1"/>
          </p:cNvSpPr>
          <p:nvPr/>
        </p:nvSpPr>
        <p:spPr bwMode="auto">
          <a:xfrm>
            <a:off x="7245350" y="4946650"/>
            <a:ext cx="44435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97</a:t>
            </a:r>
            <a:endPar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ox(out)">
                                      <p:cBhvr>
                                        <p:cTn id="7" dur="500"/>
                                        <p:tgtEl>
                                          <p:spTgt spid="3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ox(out)">
                                      <p:cBhvr>
                                        <p:cTn id="12" dur="500"/>
                                        <p:tgtEl>
                                          <p:spTgt spid="36"/>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9">
                                            <p:txEl>
                                              <p:pRg st="0" end="0"/>
                                            </p:txEl>
                                          </p:spTgt>
                                        </p:tgtEl>
                                        <p:attrNameLst>
                                          <p:attrName>style.visibility</p:attrName>
                                        </p:attrNameLst>
                                      </p:cBhvr>
                                      <p:to>
                                        <p:strVal val="visible"/>
                                      </p:to>
                                    </p:set>
                                    <p:animEffect transition="in" filter="box(out)">
                                      <p:cBhvr>
                                        <p:cTn id="17" dur="500"/>
                                        <p:tgtEl>
                                          <p:spTgt spid="49">
                                            <p:txEl>
                                              <p:pRg st="0" end="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box(out)">
                                      <p:cBhvr>
                                        <p:cTn id="22" dur="500"/>
                                        <p:tgtEl>
                                          <p:spTgt spid="50"/>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9">
                                            <p:txEl>
                                              <p:pRg st="0" end="0"/>
                                            </p:txEl>
                                          </p:spTgt>
                                        </p:tgtEl>
                                        <p:attrNameLst>
                                          <p:attrName>style.visibility</p:attrName>
                                        </p:attrNameLst>
                                      </p:cBhvr>
                                      <p:to>
                                        <p:strVal val="visible"/>
                                      </p:to>
                                    </p:set>
                                    <p:animEffect transition="in" filter="box(out)">
                                      <p:cBhvr>
                                        <p:cTn id="27" dur="500"/>
                                        <p:tgtEl>
                                          <p:spTgt spid="59">
                                            <p:txEl>
                                              <p:pRg st="0" end="0"/>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60">
                                            <p:txEl>
                                              <p:pRg st="0" end="0"/>
                                            </p:txEl>
                                          </p:spTgt>
                                        </p:tgtEl>
                                        <p:attrNameLst>
                                          <p:attrName>style.visibility</p:attrName>
                                        </p:attrNameLst>
                                      </p:cBhvr>
                                      <p:to>
                                        <p:strVal val="visible"/>
                                      </p:to>
                                    </p:set>
                                    <p:animEffect transition="in" filter="box(out)">
                                      <p:cBhvr>
                                        <p:cTn id="32" dur="500"/>
                                        <p:tgtEl>
                                          <p:spTgt spid="60">
                                            <p:txEl>
                                              <p:pRg st="0" end="0"/>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WAV"/>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box(out)">
                                      <p:cBhvr>
                                        <p:cTn id="37" dur="500"/>
                                        <p:tgtEl>
                                          <p:spTgt spid="61"/>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WAV"/>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64">
                                            <p:txEl>
                                              <p:pRg st="0" end="0"/>
                                            </p:txEl>
                                          </p:spTgt>
                                        </p:tgtEl>
                                        <p:attrNameLst>
                                          <p:attrName>style.visibility</p:attrName>
                                        </p:attrNameLst>
                                      </p:cBhvr>
                                      <p:to>
                                        <p:strVal val="visible"/>
                                      </p:to>
                                    </p:set>
                                    <p:animEffect transition="in" filter="box(out)">
                                      <p:cBhvr>
                                        <p:cTn id="42" dur="500"/>
                                        <p:tgtEl>
                                          <p:spTgt spid="64">
                                            <p:txEl>
                                              <p:pRg st="0" end="0"/>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WAV"/>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box(out)">
                                      <p:cBhvr>
                                        <p:cTn id="47" dur="500"/>
                                        <p:tgtEl>
                                          <p:spTgt spid="65"/>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66">
                                            <p:txEl>
                                              <p:pRg st="0" end="0"/>
                                            </p:txEl>
                                          </p:spTgt>
                                        </p:tgtEl>
                                        <p:attrNameLst>
                                          <p:attrName>style.visibility</p:attrName>
                                        </p:attrNameLst>
                                      </p:cBhvr>
                                      <p:to>
                                        <p:strVal val="visible"/>
                                      </p:to>
                                    </p:set>
                                    <p:animEffect transition="in" filter="box(out)">
                                      <p:cBhvr>
                                        <p:cTn id="52" dur="500"/>
                                        <p:tgtEl>
                                          <p:spTgt spid="66">
                                            <p:txEl>
                                              <p:pRg st="0" end="0"/>
                                            </p:txEl>
                                          </p:spTgt>
                                        </p:tgtEl>
                                      </p:cBhvr>
                                    </p:animEffect>
                                  </p:childTnLst>
                                  <p:subTnLst>
                                    <p:audio>
                                      <p:cMediaNode>
                                        <p:cTn display="0" masterRel="sameClick">
                                          <p:stCondLst>
                                            <p:cond evt="begin" delay="0">
                                              <p:tn val="50"/>
                                            </p:cond>
                                          </p:stCondLst>
                                          <p:endCondLst>
                                            <p:cond evt="onStopAudio" delay="0">
                                              <p:tgtEl>
                                                <p:sldTgt/>
                                              </p:tgtEl>
                                            </p:cond>
                                          </p:endCondLst>
                                        </p:cTn>
                                        <p:tgtEl>
                                          <p:sndTgt r:embed="rId2" name="CAMERA.WAV"/>
                                        </p:tgtEl>
                                      </p:cMediaNode>
                                    </p:audio>
                                  </p:sub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box(out)">
                                      <p:cBhvr>
                                        <p:cTn id="57" dur="500"/>
                                        <p:tgtEl>
                                          <p:spTgt spid="68"/>
                                        </p:tgtEl>
                                      </p:cBhvr>
                                    </p:animEffect>
                                  </p:childTnLst>
                                  <p:subTnLst>
                                    <p:audio>
                                      <p:cMediaNode>
                                        <p:cTn display="0" masterRel="sameClick">
                                          <p:stCondLst>
                                            <p:cond evt="begin" delay="0">
                                              <p:tn val="55"/>
                                            </p:cond>
                                          </p:stCondLst>
                                          <p:endCondLst>
                                            <p:cond evt="onStopAudio" delay="0">
                                              <p:tgtEl>
                                                <p:sldTgt/>
                                              </p:tgtEl>
                                            </p:cond>
                                          </p:endCondLst>
                                        </p:cTn>
                                        <p:tgtEl>
                                          <p:sndTgt r:embed="rId2" name="CAMERA.WAV"/>
                                        </p:tgtEl>
                                      </p:cMediaNode>
                                    </p:audio>
                                  </p:subTnLst>
                                </p:cTn>
                              </p:par>
                            </p:childTnLst>
                          </p:cTn>
                        </p:par>
                      </p:childTnLst>
                    </p:cTn>
                  </p:par>
                  <p:par>
                    <p:cTn id="58" fill="hold">
                      <p:stCondLst>
                        <p:cond delay="indefinite"/>
                      </p:stCondLst>
                      <p:childTnLst>
                        <p:par>
                          <p:cTn id="59" fill="hold">
                            <p:stCondLst>
                              <p:cond delay="0"/>
                            </p:stCondLst>
                            <p:childTnLst>
                              <p:par>
                                <p:cTn id="60" presetID="4" presetClass="entr" presetSubtype="32" fill="hold" grpId="0" nodeType="clickEffect">
                                  <p:stCondLst>
                                    <p:cond delay="0"/>
                                  </p:stCondLst>
                                  <p:childTnLst>
                                    <p:set>
                                      <p:cBhvr>
                                        <p:cTn id="61" dur="1" fill="hold">
                                          <p:stCondLst>
                                            <p:cond delay="0"/>
                                          </p:stCondLst>
                                        </p:cTn>
                                        <p:tgtEl>
                                          <p:spTgt spid="67">
                                            <p:txEl>
                                              <p:pRg st="0" end="0"/>
                                            </p:txEl>
                                          </p:spTgt>
                                        </p:tgtEl>
                                        <p:attrNameLst>
                                          <p:attrName>style.visibility</p:attrName>
                                        </p:attrNameLst>
                                      </p:cBhvr>
                                      <p:to>
                                        <p:strVal val="visible"/>
                                      </p:to>
                                    </p:set>
                                    <p:animEffect transition="in" filter="box(out)">
                                      <p:cBhvr>
                                        <p:cTn id="62" dur="500"/>
                                        <p:tgtEl>
                                          <p:spTgt spid="67">
                                            <p:txEl>
                                              <p:pRg st="0" end="0"/>
                                            </p:txEl>
                                          </p:spTgt>
                                        </p:tgtEl>
                                      </p:cBhvr>
                                    </p:animEffect>
                                  </p:childTnLst>
                                  <p:subTnLst>
                                    <p:audio>
                                      <p:cMediaNode>
                                        <p:cTn display="0" masterRel="sameClick">
                                          <p:stCondLst>
                                            <p:cond evt="begin" delay="0">
                                              <p:tn val="60"/>
                                            </p:cond>
                                          </p:stCondLst>
                                          <p:endCondLst>
                                            <p:cond evt="onStopAudio" delay="0">
                                              <p:tgtEl>
                                                <p:sldTgt/>
                                              </p:tgtEl>
                                            </p:cond>
                                          </p:endCondLst>
                                        </p:cTn>
                                        <p:tgtEl>
                                          <p:sndTgt r:embed="rId2" name="CAMERA.WAV"/>
                                        </p:tgtEl>
                                      </p:cMediaNode>
                                    </p:audio>
                                  </p:subTnLst>
                                </p:cTn>
                              </p:par>
                            </p:childTnLst>
                          </p:cTn>
                        </p:par>
                      </p:childTnLst>
                    </p:cTn>
                  </p:par>
                  <p:par>
                    <p:cTn id="63" fill="hold">
                      <p:stCondLst>
                        <p:cond delay="indefinite"/>
                      </p:stCondLst>
                      <p:childTnLst>
                        <p:par>
                          <p:cTn id="64" fill="hold">
                            <p:stCondLst>
                              <p:cond delay="0"/>
                            </p:stCondLst>
                            <p:childTnLst>
                              <p:par>
                                <p:cTn id="65" presetID="4" presetClass="entr" presetSubtype="32" fill="hold" nodeType="click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box(out)">
                                      <p:cBhvr>
                                        <p:cTn id="67" dur="500"/>
                                        <p:tgtEl>
                                          <p:spTgt spid="69"/>
                                        </p:tgtEl>
                                      </p:cBhvr>
                                    </p:animEffect>
                                  </p:childTnLst>
                                  <p:subTnLst>
                                    <p:audio>
                                      <p:cMediaNode>
                                        <p:cTn display="0" masterRel="sameClick">
                                          <p:stCondLst>
                                            <p:cond evt="begin" delay="0">
                                              <p:tn val="65"/>
                                            </p:cond>
                                          </p:stCondLst>
                                          <p:endCondLst>
                                            <p:cond evt="onStopAudio" delay="0">
                                              <p:tgtEl>
                                                <p:sldTgt/>
                                              </p:tgtEl>
                                            </p:cond>
                                          </p:endCondLst>
                                        </p:cTn>
                                        <p:tgtEl>
                                          <p:sndTgt r:embed="rId2" name="CAMERA.WAV"/>
                                        </p:tgtEl>
                                      </p:cMediaNode>
                                    </p:audio>
                                  </p:subTnLst>
                                </p:cTn>
                              </p:par>
                            </p:childTnLst>
                          </p:cTn>
                        </p:par>
                      </p:childTnLst>
                    </p:cTn>
                  </p:par>
                  <p:par>
                    <p:cTn id="68" fill="hold">
                      <p:stCondLst>
                        <p:cond delay="indefinite"/>
                      </p:stCondLst>
                      <p:childTnLst>
                        <p:par>
                          <p:cTn id="69" fill="hold">
                            <p:stCondLst>
                              <p:cond delay="0"/>
                            </p:stCondLst>
                            <p:childTnLst>
                              <p:par>
                                <p:cTn id="70" presetID="4" presetClass="entr" presetSubtype="32" fill="hold" grpId="0" nodeType="clickEffect">
                                  <p:stCondLst>
                                    <p:cond delay="0"/>
                                  </p:stCondLst>
                                  <p:childTnLst>
                                    <p:set>
                                      <p:cBhvr>
                                        <p:cTn id="71" dur="1" fill="hold">
                                          <p:stCondLst>
                                            <p:cond delay="0"/>
                                          </p:stCondLst>
                                        </p:cTn>
                                        <p:tgtEl>
                                          <p:spTgt spid="72">
                                            <p:txEl>
                                              <p:pRg st="0" end="0"/>
                                            </p:txEl>
                                          </p:spTgt>
                                        </p:tgtEl>
                                        <p:attrNameLst>
                                          <p:attrName>style.visibility</p:attrName>
                                        </p:attrNameLst>
                                      </p:cBhvr>
                                      <p:to>
                                        <p:strVal val="visible"/>
                                      </p:to>
                                    </p:set>
                                    <p:animEffect transition="in" filter="box(out)">
                                      <p:cBhvr>
                                        <p:cTn id="72" dur="500"/>
                                        <p:tgtEl>
                                          <p:spTgt spid="72">
                                            <p:txEl>
                                              <p:pRg st="0" end="0"/>
                                            </p:txEl>
                                          </p:spTgt>
                                        </p:tgtEl>
                                      </p:cBhvr>
                                    </p:animEffect>
                                  </p:childTnLst>
                                  <p:subTnLst>
                                    <p:audio>
                                      <p:cMediaNode>
                                        <p:cTn display="0" masterRel="sameClick">
                                          <p:stCondLst>
                                            <p:cond evt="begin" delay="0">
                                              <p:tn val="70"/>
                                            </p:cond>
                                          </p:stCondLst>
                                          <p:endCondLst>
                                            <p:cond evt="onStopAudio" delay="0">
                                              <p:tgtEl>
                                                <p:sldTgt/>
                                              </p:tgtEl>
                                            </p:cond>
                                          </p:endCondLst>
                                        </p:cTn>
                                        <p:tgtEl>
                                          <p:sndTgt r:embed="rId2" name="CAMERA.WAV"/>
                                        </p:tgtEl>
                                      </p:cMediaNode>
                                    </p:audio>
                                  </p:subTnLst>
                                </p:cTn>
                              </p:par>
                            </p:childTnLst>
                          </p:cTn>
                        </p:par>
                      </p:childTnLst>
                    </p:cTn>
                  </p:par>
                  <p:par>
                    <p:cTn id="73" fill="hold">
                      <p:stCondLst>
                        <p:cond delay="indefinite"/>
                      </p:stCondLst>
                      <p:childTnLst>
                        <p:par>
                          <p:cTn id="74" fill="hold">
                            <p:stCondLst>
                              <p:cond delay="0"/>
                            </p:stCondLst>
                            <p:childTnLst>
                              <p:par>
                                <p:cTn id="75" presetID="4" presetClass="entr" presetSubtype="32" fill="hold" nodeType="clickEffect">
                                  <p:stCondLst>
                                    <p:cond delay="0"/>
                                  </p:stCondLst>
                                  <p:childTnLst>
                                    <p:set>
                                      <p:cBhvr>
                                        <p:cTn id="76" dur="1" fill="hold">
                                          <p:stCondLst>
                                            <p:cond delay="0"/>
                                          </p:stCondLst>
                                        </p:cTn>
                                        <p:tgtEl>
                                          <p:spTgt spid="70"/>
                                        </p:tgtEl>
                                        <p:attrNameLst>
                                          <p:attrName>style.visibility</p:attrName>
                                        </p:attrNameLst>
                                      </p:cBhvr>
                                      <p:to>
                                        <p:strVal val="visible"/>
                                      </p:to>
                                    </p:set>
                                    <p:animEffect transition="in" filter="box(out)">
                                      <p:cBhvr>
                                        <p:cTn id="77" dur="500"/>
                                        <p:tgtEl>
                                          <p:spTgt spid="70"/>
                                        </p:tgtEl>
                                      </p:cBhvr>
                                    </p:animEffect>
                                  </p:childTnLst>
                                  <p:subTnLst>
                                    <p:audio>
                                      <p:cMediaNode>
                                        <p:cTn display="0" masterRel="sameClick">
                                          <p:stCondLst>
                                            <p:cond evt="begin" delay="0">
                                              <p:tn val="75"/>
                                            </p:cond>
                                          </p:stCondLst>
                                          <p:endCondLst>
                                            <p:cond evt="onStopAudio" delay="0">
                                              <p:tgtEl>
                                                <p:sldTgt/>
                                              </p:tgtEl>
                                            </p:cond>
                                          </p:endCondLst>
                                        </p:cTn>
                                        <p:tgtEl>
                                          <p:sndTgt r:embed="rId2" name="CAMERA.WAV"/>
                                        </p:tgtEl>
                                      </p:cMediaNode>
                                    </p:audio>
                                  </p:subTnLst>
                                </p:cTn>
                              </p:par>
                            </p:childTnLst>
                          </p:cTn>
                        </p:par>
                      </p:childTnLst>
                    </p:cTn>
                  </p:par>
                  <p:par>
                    <p:cTn id="78" fill="hold">
                      <p:stCondLst>
                        <p:cond delay="indefinite"/>
                      </p:stCondLst>
                      <p:childTnLst>
                        <p:par>
                          <p:cTn id="79" fill="hold">
                            <p:stCondLst>
                              <p:cond delay="0"/>
                            </p:stCondLst>
                            <p:childTnLst>
                              <p:par>
                                <p:cTn id="80" presetID="4" presetClass="entr" presetSubtype="32" fill="hold" grpId="0" nodeType="clickEffect">
                                  <p:stCondLst>
                                    <p:cond delay="0"/>
                                  </p:stCondLst>
                                  <p:childTnLst>
                                    <p:set>
                                      <p:cBhvr>
                                        <p:cTn id="81" dur="1" fill="hold">
                                          <p:stCondLst>
                                            <p:cond delay="0"/>
                                          </p:stCondLst>
                                        </p:cTn>
                                        <p:tgtEl>
                                          <p:spTgt spid="73">
                                            <p:txEl>
                                              <p:pRg st="0" end="0"/>
                                            </p:txEl>
                                          </p:spTgt>
                                        </p:tgtEl>
                                        <p:attrNameLst>
                                          <p:attrName>style.visibility</p:attrName>
                                        </p:attrNameLst>
                                      </p:cBhvr>
                                      <p:to>
                                        <p:strVal val="visible"/>
                                      </p:to>
                                    </p:set>
                                    <p:animEffect transition="in" filter="box(out)">
                                      <p:cBhvr>
                                        <p:cTn id="82" dur="500"/>
                                        <p:tgtEl>
                                          <p:spTgt spid="73">
                                            <p:txEl>
                                              <p:pRg st="0" end="0"/>
                                            </p:txEl>
                                          </p:spTgt>
                                        </p:tgtEl>
                                      </p:cBhvr>
                                    </p:animEffect>
                                  </p:childTnLst>
                                  <p:subTnLst>
                                    <p:audio>
                                      <p:cMediaNode>
                                        <p:cTn display="0" masterRel="sameClick">
                                          <p:stCondLst>
                                            <p:cond evt="begin" delay="0">
                                              <p:tn val="80"/>
                                            </p:cond>
                                          </p:stCondLst>
                                          <p:endCondLst>
                                            <p:cond evt="onStopAudio" delay="0">
                                              <p:tgtEl>
                                                <p:sldTgt/>
                                              </p:tgtEl>
                                            </p:cond>
                                          </p:endCondLst>
                                        </p:cTn>
                                        <p:tgtEl>
                                          <p:sndTgt r:embed="rId2" name="CAMERA.WAV"/>
                                        </p:tgtEl>
                                      </p:cMediaNode>
                                    </p:audio>
                                  </p:subTnLst>
                                </p:cTn>
                              </p:par>
                            </p:childTnLst>
                          </p:cTn>
                        </p:par>
                      </p:childTnLst>
                    </p:cTn>
                  </p:par>
                  <p:par>
                    <p:cTn id="83" fill="hold">
                      <p:stCondLst>
                        <p:cond delay="indefinite"/>
                      </p:stCondLst>
                      <p:childTnLst>
                        <p:par>
                          <p:cTn id="84" fill="hold">
                            <p:stCondLst>
                              <p:cond delay="0"/>
                            </p:stCondLst>
                            <p:childTnLst>
                              <p:par>
                                <p:cTn id="85" presetID="4" presetClass="entr" presetSubtype="32" fill="hold" nodeType="click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box(out)">
                                      <p:cBhvr>
                                        <p:cTn id="87" dur="500"/>
                                        <p:tgtEl>
                                          <p:spTgt spid="71"/>
                                        </p:tgtEl>
                                      </p:cBhvr>
                                    </p:animEffec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par>
                    <p:cTn id="88" fill="hold">
                      <p:stCondLst>
                        <p:cond delay="indefinite"/>
                      </p:stCondLst>
                      <p:childTnLst>
                        <p:par>
                          <p:cTn id="89" fill="hold">
                            <p:stCondLst>
                              <p:cond delay="0"/>
                            </p:stCondLst>
                            <p:childTnLst>
                              <p:par>
                                <p:cTn id="90" presetID="4" presetClass="entr" presetSubtype="32" fill="hold" grpId="0" nodeType="clickEffect">
                                  <p:stCondLst>
                                    <p:cond delay="0"/>
                                  </p:stCondLst>
                                  <p:childTnLst>
                                    <p:set>
                                      <p:cBhvr>
                                        <p:cTn id="91" dur="1" fill="hold">
                                          <p:stCondLst>
                                            <p:cond delay="0"/>
                                          </p:stCondLst>
                                        </p:cTn>
                                        <p:tgtEl>
                                          <p:spTgt spid="74">
                                            <p:txEl>
                                              <p:pRg st="0" end="0"/>
                                            </p:txEl>
                                          </p:spTgt>
                                        </p:tgtEl>
                                        <p:attrNameLst>
                                          <p:attrName>style.visibility</p:attrName>
                                        </p:attrNameLst>
                                      </p:cBhvr>
                                      <p:to>
                                        <p:strVal val="visible"/>
                                      </p:to>
                                    </p:set>
                                    <p:animEffect transition="in" filter="box(out)">
                                      <p:cBhvr>
                                        <p:cTn id="92" dur="500"/>
                                        <p:tgtEl>
                                          <p:spTgt spid="74">
                                            <p:txEl>
                                              <p:pRg st="0" end="0"/>
                                            </p:txEl>
                                          </p:spTgt>
                                        </p:tgtEl>
                                      </p:cBhvr>
                                    </p:animEffect>
                                  </p:childTnLst>
                                  <p:subTnLst>
                                    <p:audio>
                                      <p:cMediaNode>
                                        <p:cTn display="0" masterRel="sameClick">
                                          <p:stCondLst>
                                            <p:cond evt="begin" delay="0">
                                              <p:tn val="90"/>
                                            </p:cond>
                                          </p:stCondLst>
                                          <p:endCondLst>
                                            <p:cond evt="onStopAudio" delay="0">
                                              <p:tgtEl>
                                                <p:sldTgt/>
                                              </p:tgtEl>
                                            </p:cond>
                                          </p:endCondLst>
                                        </p:cTn>
                                        <p:tgtEl>
                                          <p:sndTgt r:embed="rId2" name="CAMERA.WAV"/>
                                        </p:tgtEl>
                                      </p:cMediaNode>
                                    </p:audio>
                                  </p:subTnLst>
                                </p:cTn>
                              </p:par>
                            </p:childTnLst>
                          </p:cTn>
                        </p:par>
                      </p:childTnLst>
                    </p:cTn>
                  </p:par>
                  <p:par>
                    <p:cTn id="93" fill="hold">
                      <p:stCondLst>
                        <p:cond delay="indefinite"/>
                      </p:stCondLst>
                      <p:childTnLst>
                        <p:par>
                          <p:cTn id="94" fill="hold">
                            <p:stCondLst>
                              <p:cond delay="0"/>
                            </p:stCondLst>
                            <p:childTnLst>
                              <p:par>
                                <p:cTn id="95" presetID="4" presetClass="entr" presetSubtype="32" fill="hold" grpId="0" nodeType="clickEffect">
                                  <p:stCondLst>
                                    <p:cond delay="0"/>
                                  </p:stCondLst>
                                  <p:childTnLst>
                                    <p:set>
                                      <p:cBhvr>
                                        <p:cTn id="96" dur="1" fill="hold">
                                          <p:stCondLst>
                                            <p:cond delay="0"/>
                                          </p:stCondLst>
                                        </p:cTn>
                                        <p:tgtEl>
                                          <p:spTgt spid="75">
                                            <p:txEl>
                                              <p:pRg st="0" end="0"/>
                                            </p:txEl>
                                          </p:spTgt>
                                        </p:tgtEl>
                                        <p:attrNameLst>
                                          <p:attrName>style.visibility</p:attrName>
                                        </p:attrNameLst>
                                      </p:cBhvr>
                                      <p:to>
                                        <p:strVal val="visible"/>
                                      </p:to>
                                    </p:set>
                                    <p:animEffect transition="in" filter="box(out)">
                                      <p:cBhvr>
                                        <p:cTn id="97" dur="500"/>
                                        <p:tgtEl>
                                          <p:spTgt spid="75">
                                            <p:txEl>
                                              <p:pRg st="0" end="0"/>
                                            </p:txEl>
                                          </p:spTgt>
                                        </p:tgtEl>
                                      </p:cBhvr>
                                    </p:animEffect>
                                  </p:childTnLst>
                                  <p:subTnLst>
                                    <p:audio>
                                      <p:cMediaNode>
                                        <p:cTn display="0" masterRel="sameClick">
                                          <p:stCondLst>
                                            <p:cond evt="begin" delay="0">
                                              <p:tn val="9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utoUpdateAnimBg="0" build="p"/>
      <p:bldP spid="49" grpId="0" autoUpdateAnimBg="0" build="p"/>
      <p:bldP spid="59" grpId="0" autoUpdateAnimBg="0" build="p"/>
      <p:bldP spid="60" grpId="0" autoUpdateAnimBg="0" build="p"/>
      <p:bldP spid="64" grpId="0" autoUpdateAnimBg="0" build="p"/>
      <p:bldP spid="66" grpId="0" autoUpdateAnimBg="0" build="p"/>
      <p:bldP spid="67" grpId="0" autoUpdateAnimBg="0" build="p"/>
      <p:bldP spid="72" grpId="0" autoUpdateAnimBg="0" build="p"/>
      <p:bldP spid="73" grpId="0" autoUpdateAnimBg="0" build="p"/>
      <p:bldP spid="74" grpId="0" autoUpdateAnimBg="0" build="p"/>
      <p:bldP spid="75" grpId="0" autoUpdateAnimBg="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rPr>
              <a:t>一次归并的算法</a:t>
            </a:r>
            <a:endParaRPr lang="zh-CN" altLang="en-US" sz="2800" b="1" dirty="0">
              <a:solidFill>
                <a:schemeClr val="tx1">
                  <a:lumMod val="50000"/>
                </a:schemeClr>
              </a:solidFill>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fld>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106" name="Rectangle 2"/>
          <p:cNvSpPr>
            <a:spLocks noChangeArrowheads="1"/>
          </p:cNvSpPr>
          <p:nvPr/>
        </p:nvSpPr>
        <p:spPr bwMode="auto">
          <a:xfrm>
            <a:off x="456227" y="966573"/>
            <a:ext cx="11279543" cy="3765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marL="0" indent="0">
              <a:spcBef>
                <a:spcPts val="0"/>
              </a:spcBef>
              <a:buClr>
                <a:srgbClr val="000000"/>
              </a:buClr>
              <a:buNone/>
            </a:pPr>
            <a:r>
              <a:rPr lang="zh-CN" altLang="en-US" sz="2000" b="0" dirty="0">
                <a:solidFill>
                  <a:srgbClr val="000000"/>
                </a:solidFill>
                <a:latin typeface="Times New Roman" panose="02020603050405020304" pitchFamily="18" charset="0"/>
                <a:cs typeface="Times New Roman" panose="02020603050405020304" pitchFamily="18" charset="0"/>
              </a:rPr>
              <a:t>一次归并：设表</a:t>
            </a:r>
            <a:r>
              <a:rPr lang="en-US" altLang="zh-CN" sz="2000" b="0" i="1" dirty="0">
                <a:solidFill>
                  <a:srgbClr val="000000"/>
                </a:solidFill>
                <a:latin typeface="Times New Roman" panose="02020603050405020304" pitchFamily="18" charset="0"/>
                <a:cs typeface="Times New Roman" panose="02020603050405020304" pitchFamily="18" charset="0"/>
              </a:rPr>
              <a:t>a</a:t>
            </a:r>
            <a:r>
              <a:rPr lang="zh-CN" altLang="en-US" sz="2000" b="0" dirty="0">
                <a:solidFill>
                  <a:srgbClr val="000000"/>
                </a:solidFill>
                <a:latin typeface="Times New Roman" panose="02020603050405020304" pitchFamily="18" charset="0"/>
                <a:cs typeface="Times New Roman" panose="02020603050405020304" pitchFamily="18" charset="0"/>
              </a:rPr>
              <a:t>中第一个有序子表从位置</a:t>
            </a:r>
            <a:r>
              <a:rPr lang="en-US" altLang="zh-CN" sz="2000" b="0" i="1" dirty="0">
                <a:solidFill>
                  <a:srgbClr val="000000"/>
                </a:solidFill>
                <a:latin typeface="Times New Roman" panose="02020603050405020304" pitchFamily="18" charset="0"/>
                <a:cs typeface="Times New Roman" panose="02020603050405020304" pitchFamily="18" charset="0"/>
              </a:rPr>
              <a:t>h</a:t>
            </a:r>
            <a:r>
              <a:rPr lang="zh-CN" altLang="en-US" sz="2000" b="0" dirty="0">
                <a:solidFill>
                  <a:srgbClr val="000000"/>
                </a:solidFill>
                <a:latin typeface="Times New Roman" panose="02020603050405020304" pitchFamily="18" charset="0"/>
                <a:cs typeface="Times New Roman" panose="02020603050405020304" pitchFamily="18" charset="0"/>
              </a:rPr>
              <a:t>开始至位置</a:t>
            </a:r>
            <a:r>
              <a:rPr lang="en-US" altLang="zh-CN" sz="2000" b="0" i="1" dirty="0">
                <a:solidFill>
                  <a:srgbClr val="000000"/>
                </a:solidFill>
                <a:latin typeface="Times New Roman" panose="02020603050405020304" pitchFamily="18" charset="0"/>
                <a:cs typeface="Times New Roman" panose="02020603050405020304" pitchFamily="18" charset="0"/>
              </a:rPr>
              <a:t>m</a:t>
            </a:r>
            <a:r>
              <a:rPr lang="zh-CN" altLang="en-US" sz="2000" b="0" dirty="0">
                <a:solidFill>
                  <a:srgbClr val="000000"/>
                </a:solidFill>
                <a:latin typeface="Times New Roman" panose="02020603050405020304" pitchFamily="18" charset="0"/>
                <a:cs typeface="Times New Roman" panose="02020603050405020304" pitchFamily="18" charset="0"/>
              </a:rPr>
              <a:t>为止，即</a:t>
            </a:r>
            <a:r>
              <a:rPr lang="en-US" altLang="zh-CN" sz="2000" b="0" i="1" dirty="0">
                <a:solidFill>
                  <a:srgbClr val="000000"/>
                </a:solidFill>
                <a:latin typeface="Times New Roman" panose="02020603050405020304" pitchFamily="18" charset="0"/>
                <a:cs typeface="Times New Roman" panose="02020603050405020304" pitchFamily="18" charset="0"/>
              </a:rPr>
              <a:t>a</a:t>
            </a:r>
            <a:r>
              <a:rPr lang="en-US" altLang="zh-CN" sz="2000" b="0" dirty="0">
                <a:solidFill>
                  <a:srgbClr val="000000"/>
                </a:solidFill>
                <a:latin typeface="Times New Roman" panose="02020603050405020304" pitchFamily="18" charset="0"/>
                <a:cs typeface="Times New Roman" panose="02020603050405020304" pitchFamily="18" charset="0"/>
              </a:rPr>
              <a:t>[</a:t>
            </a:r>
            <a:r>
              <a:rPr lang="en-US" altLang="zh-CN" sz="2000" b="0" i="1" dirty="0">
                <a:solidFill>
                  <a:srgbClr val="000000"/>
                </a:solidFill>
                <a:latin typeface="Times New Roman" panose="02020603050405020304" pitchFamily="18" charset="0"/>
                <a:cs typeface="Times New Roman" panose="02020603050405020304" pitchFamily="18" charset="0"/>
              </a:rPr>
              <a:t>h</a:t>
            </a:r>
            <a:r>
              <a:rPr lang="en-US" altLang="zh-CN" sz="2000" b="0" dirty="0">
                <a:solidFill>
                  <a:srgbClr val="000000"/>
                </a:solidFill>
                <a:latin typeface="Times New Roman" panose="02020603050405020304" pitchFamily="18" charset="0"/>
                <a:cs typeface="Times New Roman" panose="02020603050405020304" pitchFamily="18" charset="0"/>
              </a:rPr>
              <a:t>]</a:t>
            </a:r>
            <a:r>
              <a:rPr lang="zh-CN" altLang="en-US" sz="2000" b="0" dirty="0">
                <a:solidFill>
                  <a:srgbClr val="000000"/>
                </a:solidFill>
                <a:latin typeface="Times New Roman" panose="02020603050405020304" pitchFamily="18" charset="0"/>
                <a:cs typeface="Times New Roman" panose="02020603050405020304" pitchFamily="18" charset="0"/>
              </a:rPr>
              <a:t>到</a:t>
            </a:r>
            <a:r>
              <a:rPr lang="en-US" altLang="zh-CN" sz="2000" b="0" i="1" dirty="0">
                <a:solidFill>
                  <a:srgbClr val="000000"/>
                </a:solidFill>
                <a:latin typeface="Times New Roman" panose="02020603050405020304" pitchFamily="18" charset="0"/>
                <a:cs typeface="Times New Roman" panose="02020603050405020304" pitchFamily="18" charset="0"/>
              </a:rPr>
              <a:t>a</a:t>
            </a:r>
            <a:r>
              <a:rPr lang="en-US" altLang="zh-CN" sz="2000" b="0" dirty="0">
                <a:solidFill>
                  <a:srgbClr val="000000"/>
                </a:solidFill>
                <a:latin typeface="Times New Roman" panose="02020603050405020304" pitchFamily="18" charset="0"/>
                <a:cs typeface="Times New Roman" panose="02020603050405020304" pitchFamily="18" charset="0"/>
              </a:rPr>
              <a:t>[</a:t>
            </a:r>
            <a:r>
              <a:rPr lang="en-US" altLang="zh-CN" sz="2000" b="0" i="1" dirty="0">
                <a:solidFill>
                  <a:srgbClr val="000000"/>
                </a:solidFill>
                <a:latin typeface="Times New Roman" panose="02020603050405020304" pitchFamily="18" charset="0"/>
                <a:cs typeface="Times New Roman" panose="02020603050405020304" pitchFamily="18" charset="0"/>
              </a:rPr>
              <a:t>m</a:t>
            </a:r>
            <a:r>
              <a:rPr lang="en-US" altLang="zh-CN" sz="2000" b="0" dirty="0">
                <a:solidFill>
                  <a:srgbClr val="000000"/>
                </a:solidFill>
                <a:latin typeface="Times New Roman" panose="02020603050405020304" pitchFamily="18" charset="0"/>
                <a:cs typeface="Times New Roman" panose="02020603050405020304" pitchFamily="18" charset="0"/>
              </a:rPr>
              <a:t>]</a:t>
            </a:r>
            <a:r>
              <a:rPr lang="zh-CN" altLang="en-US" sz="2000" b="0" dirty="0">
                <a:solidFill>
                  <a:srgbClr val="000000"/>
                </a:solidFill>
                <a:latin typeface="Times New Roman" panose="02020603050405020304" pitchFamily="18" charset="0"/>
                <a:cs typeface="Times New Roman" panose="02020603050405020304" pitchFamily="18" charset="0"/>
              </a:rPr>
              <a:t>，第二个有序子表从位置</a:t>
            </a:r>
            <a:r>
              <a:rPr lang="en-US" altLang="zh-CN" sz="2000" b="0" i="1" dirty="0">
                <a:solidFill>
                  <a:srgbClr val="000000"/>
                </a:solidFill>
                <a:latin typeface="Times New Roman" panose="02020603050405020304" pitchFamily="18" charset="0"/>
                <a:cs typeface="Times New Roman" panose="02020603050405020304" pitchFamily="18" charset="0"/>
              </a:rPr>
              <a:t>m</a:t>
            </a:r>
            <a:r>
              <a:rPr lang="en-US" altLang="zh-CN" sz="2000" b="0" dirty="0">
                <a:solidFill>
                  <a:srgbClr val="000000"/>
                </a:solidFill>
                <a:latin typeface="Times New Roman" panose="02020603050405020304" pitchFamily="18" charset="0"/>
                <a:cs typeface="Times New Roman" panose="02020603050405020304" pitchFamily="18" charset="0"/>
              </a:rPr>
              <a:t>+1</a:t>
            </a:r>
            <a:r>
              <a:rPr lang="zh-CN" altLang="en-US" sz="2000" b="0" dirty="0">
                <a:solidFill>
                  <a:srgbClr val="000000"/>
                </a:solidFill>
                <a:latin typeface="Times New Roman" panose="02020603050405020304" pitchFamily="18" charset="0"/>
                <a:cs typeface="Times New Roman" panose="02020603050405020304" pitchFamily="18" charset="0"/>
              </a:rPr>
              <a:t>开始到位置</a:t>
            </a:r>
            <a:r>
              <a:rPr lang="en-US" altLang="zh-CN" sz="2000" b="0" i="1" dirty="0">
                <a:solidFill>
                  <a:srgbClr val="000000"/>
                </a:solidFill>
                <a:latin typeface="Times New Roman" panose="02020603050405020304" pitchFamily="18" charset="0"/>
                <a:cs typeface="Times New Roman" panose="02020603050405020304" pitchFamily="18" charset="0"/>
              </a:rPr>
              <a:t>w</a:t>
            </a:r>
            <a:r>
              <a:rPr lang="zh-CN" altLang="en-US" sz="2000" b="0" dirty="0">
                <a:solidFill>
                  <a:srgbClr val="000000"/>
                </a:solidFill>
                <a:latin typeface="Times New Roman" panose="02020603050405020304" pitchFamily="18" charset="0"/>
                <a:cs typeface="Times New Roman" panose="02020603050405020304" pitchFamily="18" charset="0"/>
              </a:rPr>
              <a:t>为止，即</a:t>
            </a:r>
            <a:r>
              <a:rPr lang="en-US" altLang="zh-CN" sz="2000" b="0" i="1" dirty="0">
                <a:solidFill>
                  <a:srgbClr val="000000"/>
                </a:solidFill>
                <a:latin typeface="Times New Roman" panose="02020603050405020304" pitchFamily="18" charset="0"/>
                <a:cs typeface="Times New Roman" panose="02020603050405020304" pitchFamily="18" charset="0"/>
              </a:rPr>
              <a:t>a</a:t>
            </a:r>
            <a:r>
              <a:rPr lang="en-US" altLang="zh-CN" sz="2000" b="0" dirty="0">
                <a:solidFill>
                  <a:srgbClr val="000000"/>
                </a:solidFill>
                <a:latin typeface="Times New Roman" panose="02020603050405020304" pitchFamily="18" charset="0"/>
                <a:cs typeface="Times New Roman" panose="02020603050405020304" pitchFamily="18" charset="0"/>
              </a:rPr>
              <a:t>[</a:t>
            </a:r>
            <a:r>
              <a:rPr lang="en-US" altLang="zh-CN" sz="2000" b="0" i="1" dirty="0">
                <a:solidFill>
                  <a:srgbClr val="000000"/>
                </a:solidFill>
                <a:latin typeface="Times New Roman" panose="02020603050405020304" pitchFamily="18" charset="0"/>
                <a:cs typeface="Times New Roman" panose="02020603050405020304" pitchFamily="18" charset="0"/>
              </a:rPr>
              <a:t>m</a:t>
            </a:r>
            <a:r>
              <a:rPr lang="en-US" altLang="zh-CN" sz="2000" b="0" dirty="0">
                <a:solidFill>
                  <a:srgbClr val="000000"/>
                </a:solidFill>
                <a:latin typeface="Times New Roman" panose="02020603050405020304" pitchFamily="18" charset="0"/>
                <a:cs typeface="Times New Roman" panose="02020603050405020304" pitchFamily="18" charset="0"/>
              </a:rPr>
              <a:t>+1]</a:t>
            </a:r>
            <a:r>
              <a:rPr lang="zh-CN" altLang="en-US" sz="2000" b="0" dirty="0">
                <a:solidFill>
                  <a:srgbClr val="000000"/>
                </a:solidFill>
                <a:latin typeface="Times New Roman" panose="02020603050405020304" pitchFamily="18" charset="0"/>
                <a:cs typeface="Times New Roman" panose="02020603050405020304" pitchFamily="18" charset="0"/>
              </a:rPr>
              <a:t>到</a:t>
            </a:r>
            <a:r>
              <a:rPr lang="en-US" altLang="zh-CN" sz="2000" b="0" i="1" dirty="0">
                <a:solidFill>
                  <a:srgbClr val="000000"/>
                </a:solidFill>
                <a:latin typeface="Times New Roman" panose="02020603050405020304" pitchFamily="18" charset="0"/>
                <a:cs typeface="Times New Roman" panose="02020603050405020304" pitchFamily="18" charset="0"/>
              </a:rPr>
              <a:t>a</a:t>
            </a:r>
            <a:r>
              <a:rPr lang="en-US" altLang="zh-CN" sz="2000" b="0" dirty="0">
                <a:solidFill>
                  <a:srgbClr val="000000"/>
                </a:solidFill>
                <a:latin typeface="Times New Roman" panose="02020603050405020304" pitchFamily="18" charset="0"/>
                <a:cs typeface="Times New Roman" panose="02020603050405020304" pitchFamily="18" charset="0"/>
              </a:rPr>
              <a:t>[</a:t>
            </a:r>
            <a:r>
              <a:rPr lang="en-US" altLang="zh-CN" sz="2000" b="0" i="1" dirty="0">
                <a:solidFill>
                  <a:srgbClr val="000000"/>
                </a:solidFill>
                <a:latin typeface="Times New Roman" panose="02020603050405020304" pitchFamily="18" charset="0"/>
                <a:cs typeface="Times New Roman" panose="02020603050405020304" pitchFamily="18" charset="0"/>
              </a:rPr>
              <a:t>w</a:t>
            </a:r>
            <a:r>
              <a:rPr lang="en-US" altLang="zh-CN" sz="2000" b="0" dirty="0">
                <a:solidFill>
                  <a:srgbClr val="000000"/>
                </a:solidFill>
                <a:latin typeface="Times New Roman" panose="02020603050405020304" pitchFamily="18" charset="0"/>
                <a:cs typeface="Times New Roman" panose="02020603050405020304" pitchFamily="18" charset="0"/>
              </a:rPr>
              <a:t>]</a:t>
            </a:r>
            <a:r>
              <a:rPr lang="zh-CN" altLang="en-US" sz="2000" b="0" dirty="0">
                <a:solidFill>
                  <a:srgbClr val="000000"/>
                </a:solidFill>
                <a:latin typeface="Times New Roman" panose="02020603050405020304" pitchFamily="18" charset="0"/>
                <a:cs typeface="Times New Roman" panose="02020603050405020304" pitchFamily="18" charset="0"/>
              </a:rPr>
              <a:t>，辅助数组为</a:t>
            </a:r>
            <a:r>
              <a:rPr lang="en-US" altLang="zh-CN" sz="2000" b="0" i="1" dirty="0">
                <a:solidFill>
                  <a:srgbClr val="000000"/>
                </a:solidFill>
                <a:latin typeface="Times New Roman" panose="02020603050405020304" pitchFamily="18" charset="0"/>
                <a:cs typeface="Times New Roman" panose="02020603050405020304" pitchFamily="18" charset="0"/>
              </a:rPr>
              <a:t>t</a:t>
            </a:r>
            <a:r>
              <a:rPr lang="zh-CN" altLang="en-US" sz="2000" b="0" dirty="0">
                <a:solidFill>
                  <a:srgbClr val="000000"/>
                </a:solidFill>
                <a:latin typeface="Times New Roman" panose="02020603050405020304" pitchFamily="18" charset="0"/>
                <a:cs typeface="Times New Roman" panose="02020603050405020304" pitchFamily="18" charset="0"/>
              </a:rPr>
              <a:t> ，最后形成的有序表为</a:t>
            </a:r>
            <a:r>
              <a:rPr lang="en-US" altLang="zh-CN" sz="2000" b="0" i="1" dirty="0">
                <a:solidFill>
                  <a:srgbClr val="000000"/>
                </a:solidFill>
                <a:latin typeface="Times New Roman" panose="02020603050405020304" pitchFamily="18" charset="0"/>
                <a:cs typeface="Times New Roman" panose="02020603050405020304" pitchFamily="18" charset="0"/>
              </a:rPr>
              <a:t>t</a:t>
            </a:r>
            <a:r>
              <a:rPr lang="en-US" altLang="zh-CN" sz="2000" b="0" dirty="0">
                <a:solidFill>
                  <a:srgbClr val="000000"/>
                </a:solidFill>
                <a:latin typeface="Times New Roman" panose="02020603050405020304" pitchFamily="18" charset="0"/>
                <a:cs typeface="Times New Roman" panose="02020603050405020304" pitchFamily="18" charset="0"/>
              </a:rPr>
              <a:t>[</a:t>
            </a:r>
            <a:r>
              <a:rPr lang="en-US" altLang="zh-CN" sz="2000" b="0" i="1" dirty="0">
                <a:solidFill>
                  <a:srgbClr val="000000"/>
                </a:solidFill>
                <a:latin typeface="Times New Roman" panose="02020603050405020304" pitchFamily="18" charset="0"/>
                <a:cs typeface="Times New Roman" panose="02020603050405020304" pitchFamily="18" charset="0"/>
              </a:rPr>
              <a:t>h</a:t>
            </a:r>
            <a:r>
              <a:rPr lang="en-US" altLang="zh-CN" sz="2000" b="0" dirty="0">
                <a:solidFill>
                  <a:srgbClr val="000000"/>
                </a:solidFill>
                <a:latin typeface="Times New Roman" panose="02020603050405020304" pitchFamily="18" charset="0"/>
                <a:cs typeface="Times New Roman" panose="02020603050405020304" pitchFamily="18" charset="0"/>
              </a:rPr>
              <a:t>]</a:t>
            </a:r>
            <a:r>
              <a:rPr lang="zh-CN" altLang="en-US" sz="2000" b="0" dirty="0">
                <a:solidFill>
                  <a:srgbClr val="000000"/>
                </a:solidFill>
                <a:latin typeface="Times New Roman" panose="02020603050405020304" pitchFamily="18" charset="0"/>
                <a:cs typeface="Times New Roman" panose="02020603050405020304" pitchFamily="18" charset="0"/>
              </a:rPr>
              <a:t>到</a:t>
            </a:r>
            <a:r>
              <a:rPr lang="en-US" altLang="zh-CN" sz="2000" b="0" i="1" dirty="0">
                <a:solidFill>
                  <a:srgbClr val="000000"/>
                </a:solidFill>
                <a:latin typeface="Times New Roman" panose="02020603050405020304" pitchFamily="18" charset="0"/>
                <a:cs typeface="Times New Roman" panose="02020603050405020304" pitchFamily="18" charset="0"/>
              </a:rPr>
              <a:t>t</a:t>
            </a:r>
            <a:r>
              <a:rPr lang="en-US" altLang="zh-CN" sz="2000" b="0" dirty="0">
                <a:solidFill>
                  <a:srgbClr val="000000"/>
                </a:solidFill>
                <a:latin typeface="Times New Roman" panose="02020603050405020304" pitchFamily="18" charset="0"/>
                <a:cs typeface="Times New Roman" panose="02020603050405020304" pitchFamily="18" charset="0"/>
              </a:rPr>
              <a:t>[</a:t>
            </a:r>
            <a:r>
              <a:rPr lang="en-US" altLang="zh-CN" sz="2000" b="0" i="1" dirty="0">
                <a:solidFill>
                  <a:srgbClr val="000000"/>
                </a:solidFill>
                <a:latin typeface="Times New Roman" panose="02020603050405020304" pitchFamily="18" charset="0"/>
                <a:cs typeface="Times New Roman" panose="02020603050405020304" pitchFamily="18" charset="0"/>
              </a:rPr>
              <a:t>w</a:t>
            </a:r>
            <a:r>
              <a:rPr lang="en-US" altLang="zh-CN" sz="2000" b="0" dirty="0">
                <a:solidFill>
                  <a:srgbClr val="000000"/>
                </a:solidFill>
                <a:latin typeface="Times New Roman" panose="02020603050405020304" pitchFamily="18" charset="0"/>
                <a:cs typeface="Times New Roman" panose="02020603050405020304" pitchFamily="18" charset="0"/>
              </a:rPr>
              <a:t>]</a:t>
            </a:r>
            <a:endParaRPr lang="en-US" altLang="zh-CN" sz="2000" b="0" dirty="0">
              <a:solidFill>
                <a:srgbClr val="000000"/>
              </a:solidFill>
              <a:latin typeface="Times New Roman" panose="02020603050405020304" pitchFamily="18" charset="0"/>
              <a:cs typeface="Times New Roman" panose="02020603050405020304" pitchFamily="18" charset="0"/>
            </a:endParaRPr>
          </a:p>
          <a:p>
            <a:pPr marL="0" indent="0">
              <a:spcBef>
                <a:spcPts val="0"/>
              </a:spcBef>
              <a:buClr>
                <a:srgbClr val="000000"/>
              </a:buClr>
              <a:buNone/>
            </a:pPr>
            <a:r>
              <a:rPr lang="zh-CN" altLang="en-US" sz="2000" dirty="0">
                <a:solidFill>
                  <a:srgbClr val="2679D9"/>
                </a:solidFill>
                <a:latin typeface="楷体" panose="02010609060101010101" pitchFamily="49" charset="-122"/>
                <a:ea typeface="楷体" panose="02010609060101010101" pitchFamily="49" charset="-122"/>
                <a:cs typeface="Times New Roman" panose="02020603050405020304" pitchFamily="18" charset="0"/>
              </a:rPr>
              <a:t>算法思路：</a:t>
            </a:r>
            <a:endParaRPr lang="zh-CN" altLang="en-US" sz="2000" dirty="0">
              <a:solidFill>
                <a:srgbClr val="2679D9"/>
              </a:solidFill>
              <a:latin typeface="楷体" panose="02010609060101010101" pitchFamily="49" charset="-122"/>
              <a:ea typeface="楷体" panose="02010609060101010101" pitchFamily="49" charset="-122"/>
              <a:cs typeface="Times New Roman" panose="02020603050405020304" pitchFamily="18" charset="0"/>
            </a:endParaRPr>
          </a:p>
          <a:p>
            <a:pPr marL="457200" lvl="1" indent="0">
              <a:spcBef>
                <a:spcPts val="0"/>
              </a:spcBef>
              <a:buClr>
                <a:srgbClr val="000000"/>
              </a:buClr>
              <a:buNone/>
            </a:pPr>
            <a:r>
              <a:rPr lang="en-US" altLang="zh-CN" sz="2000" i="1" dirty="0">
                <a:solidFill>
                  <a:srgbClr val="000000"/>
                </a:solidFill>
                <a:latin typeface="Times New Roman" panose="02020603050405020304" pitchFamily="18" charset="0"/>
                <a:cs typeface="Times New Roman" panose="02020603050405020304" pitchFamily="18" charset="0"/>
              </a:rPr>
              <a:t>step</a:t>
            </a:r>
            <a:r>
              <a:rPr lang="en-US" altLang="zh-CN" sz="2000" dirty="0">
                <a:solidFill>
                  <a:srgbClr val="000000"/>
                </a:solidFill>
                <a:latin typeface="Times New Roman" panose="02020603050405020304" pitchFamily="18" charset="0"/>
                <a:cs typeface="Times New Roman" panose="02020603050405020304" pitchFamily="18" charset="0"/>
              </a:rPr>
              <a:t>1: </a:t>
            </a:r>
            <a:r>
              <a:rPr lang="zh-CN" altLang="en-US" sz="2000" b="0" dirty="0">
                <a:solidFill>
                  <a:srgbClr val="000000"/>
                </a:solidFill>
                <a:latin typeface="Times New Roman" panose="02020603050405020304" pitchFamily="18" charset="0"/>
                <a:cs typeface="Times New Roman" panose="02020603050405020304" pitchFamily="18" charset="0"/>
              </a:rPr>
              <a:t>令</a:t>
            </a:r>
            <a:r>
              <a:rPr lang="en-US" altLang="zh-CN" sz="2000" b="0" i="1" dirty="0" err="1">
                <a:solidFill>
                  <a:srgbClr val="000000"/>
                </a:solidFill>
                <a:latin typeface="Times New Roman" panose="02020603050405020304" pitchFamily="18" charset="0"/>
                <a:cs typeface="Times New Roman" panose="02020603050405020304" pitchFamily="18" charset="0"/>
              </a:rPr>
              <a:t>i</a:t>
            </a:r>
            <a:r>
              <a:rPr lang="en-US" altLang="zh-CN" sz="2000" b="0" dirty="0">
                <a:solidFill>
                  <a:srgbClr val="000000"/>
                </a:solidFill>
                <a:latin typeface="Times New Roman" panose="02020603050405020304" pitchFamily="18" charset="0"/>
                <a:cs typeface="Times New Roman" panose="02020603050405020304" pitchFamily="18" charset="0"/>
              </a:rPr>
              <a:t>, </a:t>
            </a:r>
            <a:r>
              <a:rPr lang="en-US" altLang="zh-CN" sz="2000" b="0" i="1" dirty="0">
                <a:solidFill>
                  <a:srgbClr val="000000"/>
                </a:solidFill>
                <a:latin typeface="Times New Roman" panose="02020603050405020304" pitchFamily="18" charset="0"/>
                <a:cs typeface="Times New Roman" panose="02020603050405020304" pitchFamily="18" charset="0"/>
              </a:rPr>
              <a:t>j</a:t>
            </a:r>
            <a:r>
              <a:rPr lang="en-US" altLang="zh-CN" sz="2000" b="0" dirty="0">
                <a:solidFill>
                  <a:srgbClr val="000000"/>
                </a:solidFill>
                <a:latin typeface="Times New Roman" panose="02020603050405020304" pitchFamily="18" charset="0"/>
                <a:cs typeface="Times New Roman" panose="02020603050405020304" pitchFamily="18" charset="0"/>
              </a:rPr>
              <a:t>, </a:t>
            </a:r>
            <a:r>
              <a:rPr lang="en-US" altLang="zh-CN" sz="2000" b="0" i="1" dirty="0">
                <a:solidFill>
                  <a:srgbClr val="000000"/>
                </a:solidFill>
                <a:latin typeface="Times New Roman" panose="02020603050405020304" pitchFamily="18" charset="0"/>
                <a:cs typeface="Times New Roman" panose="02020603050405020304" pitchFamily="18" charset="0"/>
              </a:rPr>
              <a:t>k</a:t>
            </a:r>
            <a:r>
              <a:rPr lang="zh-CN" altLang="en-US" sz="2000" b="0" dirty="0">
                <a:solidFill>
                  <a:srgbClr val="000000"/>
                </a:solidFill>
                <a:latin typeface="Times New Roman" panose="02020603050405020304" pitchFamily="18" charset="0"/>
                <a:cs typeface="Times New Roman" panose="02020603050405020304" pitchFamily="18" charset="0"/>
              </a:rPr>
              <a:t>分别指向上述三个有序表的第一个单元</a:t>
            </a:r>
            <a:endParaRPr lang="en-US" altLang="zh-CN" sz="2000" b="0" dirty="0">
              <a:solidFill>
                <a:srgbClr val="000000"/>
              </a:solidFill>
              <a:latin typeface="Times New Roman" panose="02020603050405020304" pitchFamily="18" charset="0"/>
              <a:cs typeface="Times New Roman" panose="02020603050405020304" pitchFamily="18" charset="0"/>
            </a:endParaRPr>
          </a:p>
          <a:p>
            <a:pPr lvl="2">
              <a:spcBef>
                <a:spcPts val="0"/>
              </a:spcBef>
              <a:buClr>
                <a:srgbClr val="000000"/>
              </a:buClr>
              <a:buFont typeface="Arial" panose="020B0604020202020204" pitchFamily="34" charset="0"/>
              <a:buChar char="•"/>
            </a:pPr>
            <a:r>
              <a:rPr lang="en-US" altLang="zh-CN" i="1" dirty="0" err="1">
                <a:solidFill>
                  <a:srgbClr val="000000"/>
                </a:solidFill>
                <a:latin typeface="Times New Roman" panose="02020603050405020304" pitchFamily="18" charset="0"/>
                <a:cs typeface="Times New Roman" panose="02020603050405020304" pitchFamily="18" charset="0"/>
              </a:rPr>
              <a:t>i</a:t>
            </a:r>
            <a:r>
              <a:rPr lang="en-US" altLang="zh-CN" dirty="0">
                <a:solidFill>
                  <a:srgbClr val="000000"/>
                </a:solidFill>
                <a:latin typeface="Times New Roman" panose="02020603050405020304" pitchFamily="18" charset="0"/>
                <a:cs typeface="Times New Roman" panose="02020603050405020304" pitchFamily="18" charset="0"/>
              </a:rPr>
              <a:t>=</a:t>
            </a:r>
            <a:r>
              <a:rPr lang="en-US" altLang="zh-CN" i="1" dirty="0">
                <a:solidFill>
                  <a:srgbClr val="000000"/>
                </a:solidFill>
                <a:latin typeface="Times New Roman" panose="02020603050405020304" pitchFamily="18" charset="0"/>
                <a:cs typeface="Times New Roman" panose="02020603050405020304" pitchFamily="18" charset="0"/>
              </a:rPr>
              <a:t> h</a:t>
            </a:r>
            <a:r>
              <a:rPr lang="en-US" altLang="zh-CN" dirty="0">
                <a:solidFill>
                  <a:srgbClr val="000000"/>
                </a:solidFill>
                <a:latin typeface="Times New Roman" panose="02020603050405020304" pitchFamily="18" charset="0"/>
                <a:cs typeface="Times New Roman" panose="02020603050405020304" pitchFamily="18" charset="0"/>
              </a:rPr>
              <a:t>,  </a:t>
            </a:r>
            <a:r>
              <a:rPr lang="en-US" altLang="zh-CN" i="1" dirty="0">
                <a:solidFill>
                  <a:srgbClr val="000000"/>
                </a:solidFill>
                <a:latin typeface="Times New Roman" panose="02020603050405020304" pitchFamily="18" charset="0"/>
                <a:cs typeface="Times New Roman" panose="02020603050405020304" pitchFamily="18" charset="0"/>
              </a:rPr>
              <a:t>j</a:t>
            </a:r>
            <a:r>
              <a:rPr lang="en-US" altLang="zh-CN" dirty="0">
                <a:solidFill>
                  <a:srgbClr val="000000"/>
                </a:solidFill>
                <a:latin typeface="Times New Roman" panose="02020603050405020304" pitchFamily="18" charset="0"/>
                <a:cs typeface="Times New Roman" panose="02020603050405020304" pitchFamily="18" charset="0"/>
              </a:rPr>
              <a:t>=</a:t>
            </a:r>
            <a:r>
              <a:rPr lang="en-US" altLang="zh-CN" i="1" dirty="0">
                <a:solidFill>
                  <a:srgbClr val="000000"/>
                </a:solidFill>
                <a:latin typeface="Times New Roman" panose="02020603050405020304" pitchFamily="18" charset="0"/>
                <a:cs typeface="Times New Roman" panose="02020603050405020304" pitchFamily="18" charset="0"/>
              </a:rPr>
              <a:t>m</a:t>
            </a: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p>
            <a:pPr marL="457200" lvl="1" indent="0">
              <a:spcBef>
                <a:spcPts val="0"/>
              </a:spcBef>
              <a:buClr>
                <a:srgbClr val="000000"/>
              </a:buClr>
              <a:buNone/>
            </a:pPr>
            <a:r>
              <a:rPr lang="en-US" altLang="zh-CN" sz="2000" i="1" dirty="0">
                <a:solidFill>
                  <a:srgbClr val="000000"/>
                </a:solidFill>
                <a:latin typeface="Times New Roman" panose="02020603050405020304" pitchFamily="18" charset="0"/>
                <a:cs typeface="Times New Roman" panose="02020603050405020304" pitchFamily="18" charset="0"/>
              </a:rPr>
              <a:t>step</a:t>
            </a:r>
            <a:r>
              <a:rPr lang="en-US" altLang="zh-CN" sz="2000" dirty="0">
                <a:solidFill>
                  <a:srgbClr val="000000"/>
                </a:solidFill>
                <a:latin typeface="Times New Roman" panose="02020603050405020304" pitchFamily="18" charset="0"/>
                <a:cs typeface="Times New Roman" panose="02020603050405020304" pitchFamily="18" charset="0"/>
              </a:rPr>
              <a:t>2: </a:t>
            </a:r>
            <a:r>
              <a:rPr lang="en-US" altLang="zh-CN" sz="2000" b="0" i="1" dirty="0">
                <a:solidFill>
                  <a:srgbClr val="000000"/>
                </a:solidFill>
                <a:latin typeface="Times New Roman" panose="02020603050405020304" pitchFamily="18" charset="0"/>
                <a:cs typeface="Times New Roman" panose="02020603050405020304" pitchFamily="18" charset="0"/>
              </a:rPr>
              <a:t>if</a:t>
            </a:r>
            <a:r>
              <a:rPr lang="en-US" altLang="zh-CN" sz="2000" b="0" dirty="0">
                <a:solidFill>
                  <a:srgbClr val="000000"/>
                </a:solidFill>
                <a:latin typeface="Times New Roman" panose="02020603050405020304" pitchFamily="18" charset="0"/>
                <a:cs typeface="Times New Roman" panose="02020603050405020304" pitchFamily="18" charset="0"/>
              </a:rPr>
              <a:t>(</a:t>
            </a:r>
            <a:r>
              <a:rPr lang="en-US" altLang="zh-CN" sz="2000" b="0" i="1" dirty="0">
                <a:solidFill>
                  <a:srgbClr val="000000"/>
                </a:solidFill>
                <a:latin typeface="Times New Roman" panose="02020603050405020304" pitchFamily="18" charset="0"/>
                <a:cs typeface="Times New Roman" panose="02020603050405020304" pitchFamily="18" charset="0"/>
              </a:rPr>
              <a:t>a</a:t>
            </a:r>
            <a:r>
              <a:rPr lang="en-US" altLang="zh-CN" sz="2000" b="0" dirty="0">
                <a:solidFill>
                  <a:srgbClr val="000000"/>
                </a:solidFill>
                <a:latin typeface="Times New Roman" panose="02020603050405020304" pitchFamily="18" charset="0"/>
                <a:cs typeface="Times New Roman" panose="02020603050405020304" pitchFamily="18" charset="0"/>
              </a:rPr>
              <a:t>[</a:t>
            </a:r>
            <a:r>
              <a:rPr lang="en-US" altLang="zh-CN" sz="2000" b="0" i="1" dirty="0" err="1">
                <a:solidFill>
                  <a:srgbClr val="000000"/>
                </a:solidFill>
                <a:latin typeface="Times New Roman" panose="02020603050405020304" pitchFamily="18" charset="0"/>
                <a:cs typeface="Times New Roman" panose="02020603050405020304" pitchFamily="18" charset="0"/>
              </a:rPr>
              <a:t>i</a:t>
            </a:r>
            <a:r>
              <a:rPr lang="en-US" altLang="zh-CN" sz="2000" b="0" dirty="0">
                <a:solidFill>
                  <a:srgbClr val="000000"/>
                </a:solidFill>
                <a:latin typeface="Times New Roman" panose="02020603050405020304" pitchFamily="18" charset="0"/>
                <a:cs typeface="Times New Roman" panose="02020603050405020304" pitchFamily="18" charset="0"/>
              </a:rPr>
              <a:t>].</a:t>
            </a:r>
            <a:r>
              <a:rPr lang="en-US" altLang="zh-CN" sz="2000" b="0" i="1" dirty="0">
                <a:solidFill>
                  <a:srgbClr val="000000"/>
                </a:solidFill>
                <a:latin typeface="Times New Roman" panose="02020603050405020304" pitchFamily="18" charset="0"/>
                <a:cs typeface="Times New Roman" panose="02020603050405020304" pitchFamily="18" charset="0"/>
              </a:rPr>
              <a:t>key </a:t>
            </a:r>
            <a:r>
              <a:rPr lang="en-US" altLang="zh-CN" sz="2000" b="0" dirty="0">
                <a:solidFill>
                  <a:srgbClr val="000000"/>
                </a:solidFill>
                <a:latin typeface="Times New Roman" panose="02020603050405020304" pitchFamily="18" charset="0"/>
                <a:cs typeface="Times New Roman" panose="02020603050405020304" pitchFamily="18" charset="0"/>
              </a:rPr>
              <a:t>≤</a:t>
            </a:r>
            <a:r>
              <a:rPr lang="en-US" altLang="zh-CN" sz="2000" b="0" i="1" dirty="0">
                <a:solidFill>
                  <a:srgbClr val="000000"/>
                </a:solidFill>
                <a:latin typeface="Times New Roman" panose="02020603050405020304" pitchFamily="18" charset="0"/>
                <a:cs typeface="Times New Roman" panose="02020603050405020304" pitchFamily="18" charset="0"/>
              </a:rPr>
              <a:t>  a</a:t>
            </a:r>
            <a:r>
              <a:rPr lang="en-US" altLang="zh-CN" sz="2000" b="0" dirty="0">
                <a:solidFill>
                  <a:srgbClr val="000000"/>
                </a:solidFill>
                <a:latin typeface="Times New Roman" panose="02020603050405020304" pitchFamily="18" charset="0"/>
                <a:cs typeface="Times New Roman" panose="02020603050405020304" pitchFamily="18" charset="0"/>
              </a:rPr>
              <a:t>[</a:t>
            </a:r>
            <a:r>
              <a:rPr lang="en-US" altLang="zh-CN" sz="2000" b="0" i="1" dirty="0">
                <a:solidFill>
                  <a:srgbClr val="000000"/>
                </a:solidFill>
                <a:latin typeface="Times New Roman" panose="02020603050405020304" pitchFamily="18" charset="0"/>
                <a:cs typeface="Times New Roman" panose="02020603050405020304" pitchFamily="18" charset="0"/>
              </a:rPr>
              <a:t>j</a:t>
            </a:r>
            <a:r>
              <a:rPr lang="en-US" altLang="zh-CN" sz="2000" b="0" dirty="0">
                <a:solidFill>
                  <a:srgbClr val="000000"/>
                </a:solidFill>
                <a:latin typeface="Times New Roman" panose="02020603050405020304" pitchFamily="18" charset="0"/>
                <a:cs typeface="Times New Roman" panose="02020603050405020304" pitchFamily="18" charset="0"/>
              </a:rPr>
              <a:t>].</a:t>
            </a:r>
            <a:r>
              <a:rPr lang="en-US" altLang="zh-CN" sz="2000" b="0" i="1" dirty="0">
                <a:solidFill>
                  <a:srgbClr val="000000"/>
                </a:solidFill>
                <a:latin typeface="Times New Roman" panose="02020603050405020304" pitchFamily="18" charset="0"/>
                <a:cs typeface="Times New Roman" panose="02020603050405020304" pitchFamily="18" charset="0"/>
              </a:rPr>
              <a:t>key</a:t>
            </a:r>
            <a:r>
              <a:rPr lang="en-US" altLang="zh-CN" sz="2000" b="0" dirty="0">
                <a:solidFill>
                  <a:srgbClr val="000000"/>
                </a:solidFill>
                <a:latin typeface="Times New Roman" panose="02020603050405020304" pitchFamily="18" charset="0"/>
                <a:cs typeface="Times New Roman" panose="02020603050405020304" pitchFamily="18" charset="0"/>
              </a:rPr>
              <a:t>)</a:t>
            </a:r>
            <a:endParaRPr lang="en-US" altLang="zh-CN" sz="2000" b="0" dirty="0">
              <a:solidFill>
                <a:srgbClr val="000000"/>
              </a:solidFill>
              <a:latin typeface="Times New Roman" panose="02020603050405020304" pitchFamily="18" charset="0"/>
              <a:cs typeface="Times New Roman" panose="02020603050405020304" pitchFamily="18" charset="0"/>
            </a:endParaRPr>
          </a:p>
          <a:p>
            <a:pPr marL="1828800" lvl="4" indent="0">
              <a:spcBef>
                <a:spcPts val="0"/>
              </a:spcBef>
              <a:buClr>
                <a:srgbClr val="000000"/>
              </a:buClr>
              <a:buNone/>
            </a:pPr>
            <a:r>
              <a:rPr lang="en-US" altLang="zh-CN" b="0" i="1" dirty="0">
                <a:solidFill>
                  <a:srgbClr val="000000"/>
                </a:solidFill>
                <a:latin typeface="Times New Roman" panose="02020603050405020304" pitchFamily="18" charset="0"/>
                <a:cs typeface="Times New Roman" panose="02020603050405020304" pitchFamily="18" charset="0"/>
              </a:rPr>
              <a:t>t</a:t>
            </a:r>
            <a:r>
              <a:rPr lang="en-US" altLang="zh-CN" b="0" dirty="0">
                <a:solidFill>
                  <a:srgbClr val="000000"/>
                </a:solidFill>
                <a:latin typeface="Times New Roman" panose="02020603050405020304" pitchFamily="18" charset="0"/>
                <a:cs typeface="Times New Roman" panose="02020603050405020304" pitchFamily="18" charset="0"/>
              </a:rPr>
              <a:t>[</a:t>
            </a:r>
            <a:r>
              <a:rPr lang="en-US" altLang="zh-CN" b="0" i="1" dirty="0">
                <a:solidFill>
                  <a:srgbClr val="000000"/>
                </a:solidFill>
                <a:latin typeface="Times New Roman" panose="02020603050405020304" pitchFamily="18" charset="0"/>
                <a:cs typeface="Times New Roman" panose="02020603050405020304" pitchFamily="18" charset="0"/>
              </a:rPr>
              <a:t>k</a:t>
            </a:r>
            <a:r>
              <a:rPr lang="en-US" altLang="zh-CN" b="0" dirty="0">
                <a:solidFill>
                  <a:srgbClr val="000000"/>
                </a:solidFill>
                <a:latin typeface="Times New Roman" panose="02020603050405020304" pitchFamily="18" charset="0"/>
                <a:cs typeface="Times New Roman" panose="02020603050405020304" pitchFamily="18" charset="0"/>
              </a:rPr>
              <a:t>] =</a:t>
            </a:r>
            <a:r>
              <a:rPr lang="en-US" altLang="zh-CN" b="0" i="1" dirty="0">
                <a:solidFill>
                  <a:srgbClr val="000000"/>
                </a:solidFill>
                <a:latin typeface="Times New Roman" panose="02020603050405020304" pitchFamily="18" charset="0"/>
                <a:cs typeface="Times New Roman" panose="02020603050405020304" pitchFamily="18" charset="0"/>
              </a:rPr>
              <a:t>a</a:t>
            </a:r>
            <a:r>
              <a:rPr lang="en-US" altLang="zh-CN" b="0" dirty="0">
                <a:solidFill>
                  <a:srgbClr val="000000"/>
                </a:solidFill>
                <a:latin typeface="Times New Roman" panose="02020603050405020304" pitchFamily="18" charset="0"/>
                <a:cs typeface="Times New Roman" panose="02020603050405020304" pitchFamily="18" charset="0"/>
              </a:rPr>
              <a:t>[</a:t>
            </a:r>
            <a:r>
              <a:rPr lang="en-US" altLang="zh-CN" b="0" i="1" dirty="0" err="1">
                <a:solidFill>
                  <a:srgbClr val="000000"/>
                </a:solidFill>
                <a:latin typeface="Times New Roman" panose="02020603050405020304" pitchFamily="18" charset="0"/>
                <a:cs typeface="Times New Roman" panose="02020603050405020304" pitchFamily="18" charset="0"/>
              </a:rPr>
              <a:t>i</a:t>
            </a:r>
            <a:r>
              <a:rPr lang="en-US" altLang="zh-CN" b="0" dirty="0">
                <a:solidFill>
                  <a:srgbClr val="000000"/>
                </a:solidFill>
                <a:latin typeface="Times New Roman" panose="02020603050405020304" pitchFamily="18" charset="0"/>
                <a:cs typeface="Times New Roman" panose="02020603050405020304" pitchFamily="18" charset="0"/>
              </a:rPr>
              <a:t>], </a:t>
            </a:r>
            <a:r>
              <a:rPr lang="en-US" altLang="zh-CN" b="0" i="1" dirty="0" err="1">
                <a:solidFill>
                  <a:srgbClr val="000000"/>
                </a:solidFill>
                <a:latin typeface="Times New Roman" panose="02020603050405020304" pitchFamily="18" charset="0"/>
                <a:cs typeface="Times New Roman" panose="02020603050405020304" pitchFamily="18" charset="0"/>
              </a:rPr>
              <a:t>i</a:t>
            </a:r>
            <a:r>
              <a:rPr lang="en-US" altLang="zh-CN" b="0" dirty="0">
                <a:solidFill>
                  <a:srgbClr val="000000"/>
                </a:solidFill>
                <a:latin typeface="Times New Roman" panose="02020603050405020304" pitchFamily="18" charset="0"/>
                <a:cs typeface="Times New Roman" panose="02020603050405020304" pitchFamily="18" charset="0"/>
              </a:rPr>
              <a:t>++,</a:t>
            </a:r>
            <a:r>
              <a:rPr lang="en-US" altLang="zh-CN" b="0" i="1" dirty="0">
                <a:solidFill>
                  <a:srgbClr val="000000"/>
                </a:solidFill>
                <a:latin typeface="Times New Roman" panose="02020603050405020304" pitchFamily="18" charset="0"/>
                <a:cs typeface="Times New Roman" panose="02020603050405020304" pitchFamily="18" charset="0"/>
              </a:rPr>
              <a:t>k</a:t>
            </a:r>
            <a:r>
              <a:rPr lang="en-US" altLang="zh-CN" b="0" dirty="0">
                <a:solidFill>
                  <a:srgbClr val="000000"/>
                </a:solidFill>
                <a:latin typeface="Times New Roman" panose="02020603050405020304" pitchFamily="18" charset="0"/>
                <a:cs typeface="Times New Roman" panose="02020603050405020304" pitchFamily="18" charset="0"/>
              </a:rPr>
              <a:t>++</a:t>
            </a:r>
            <a:endParaRPr lang="en-US" altLang="zh-CN" b="0" dirty="0">
              <a:solidFill>
                <a:srgbClr val="000000"/>
              </a:solidFill>
              <a:latin typeface="Times New Roman" panose="02020603050405020304" pitchFamily="18" charset="0"/>
              <a:cs typeface="Times New Roman" panose="02020603050405020304" pitchFamily="18" charset="0"/>
            </a:endParaRPr>
          </a:p>
          <a:p>
            <a:pPr marL="1371600" lvl="3" indent="0">
              <a:spcBef>
                <a:spcPts val="0"/>
              </a:spcBef>
              <a:buClr>
                <a:srgbClr val="000000"/>
              </a:buClr>
              <a:buNone/>
            </a:pPr>
            <a:r>
              <a:rPr lang="zh-CN" altLang="en-US" b="0" dirty="0">
                <a:solidFill>
                  <a:srgbClr val="000000"/>
                </a:solidFill>
                <a:latin typeface="Times New Roman" panose="02020603050405020304" pitchFamily="18" charset="0"/>
                <a:cs typeface="Times New Roman" panose="02020603050405020304" pitchFamily="18" charset="0"/>
              </a:rPr>
              <a:t> </a:t>
            </a:r>
            <a:r>
              <a:rPr lang="en-US" altLang="zh-CN" b="0" dirty="0">
                <a:solidFill>
                  <a:srgbClr val="000000"/>
                </a:solidFill>
                <a:latin typeface="Times New Roman" panose="02020603050405020304" pitchFamily="18" charset="0"/>
                <a:cs typeface="Times New Roman" panose="02020603050405020304" pitchFamily="18" charset="0"/>
              </a:rPr>
              <a:t>else </a:t>
            </a:r>
            <a:endParaRPr lang="en-US" altLang="zh-CN" b="0" dirty="0">
              <a:solidFill>
                <a:srgbClr val="000000"/>
              </a:solidFill>
              <a:latin typeface="Times New Roman" panose="02020603050405020304" pitchFamily="18" charset="0"/>
              <a:cs typeface="Times New Roman" panose="02020603050405020304" pitchFamily="18" charset="0"/>
            </a:endParaRPr>
          </a:p>
          <a:p>
            <a:pPr marL="1371600" lvl="3" indent="0">
              <a:spcBef>
                <a:spcPts val="0"/>
              </a:spcBef>
              <a:buClr>
                <a:srgbClr val="000000"/>
              </a:buClr>
              <a:buNone/>
            </a:pPr>
            <a:r>
              <a:rPr lang="en-US" altLang="zh-CN" b="0" i="1" dirty="0">
                <a:solidFill>
                  <a:srgbClr val="000000"/>
                </a:solidFill>
                <a:latin typeface="Times New Roman" panose="02020603050405020304" pitchFamily="18" charset="0"/>
                <a:cs typeface="Times New Roman" panose="02020603050405020304" pitchFamily="18" charset="0"/>
              </a:rPr>
              <a:t>       t</a:t>
            </a:r>
            <a:r>
              <a:rPr lang="en-US" altLang="zh-CN" b="0" dirty="0">
                <a:solidFill>
                  <a:srgbClr val="000000"/>
                </a:solidFill>
                <a:latin typeface="Times New Roman" panose="02020603050405020304" pitchFamily="18" charset="0"/>
                <a:cs typeface="Times New Roman" panose="02020603050405020304" pitchFamily="18" charset="0"/>
              </a:rPr>
              <a:t>[</a:t>
            </a:r>
            <a:r>
              <a:rPr lang="en-US" altLang="zh-CN" b="0" i="1" dirty="0">
                <a:solidFill>
                  <a:srgbClr val="000000"/>
                </a:solidFill>
                <a:latin typeface="Times New Roman" panose="02020603050405020304" pitchFamily="18" charset="0"/>
                <a:cs typeface="Times New Roman" panose="02020603050405020304" pitchFamily="18" charset="0"/>
              </a:rPr>
              <a:t>k</a:t>
            </a:r>
            <a:r>
              <a:rPr lang="en-US" altLang="zh-CN" b="0" dirty="0">
                <a:solidFill>
                  <a:srgbClr val="000000"/>
                </a:solidFill>
                <a:latin typeface="Times New Roman" panose="02020603050405020304" pitchFamily="18" charset="0"/>
                <a:cs typeface="Times New Roman" panose="02020603050405020304" pitchFamily="18" charset="0"/>
              </a:rPr>
              <a:t>] =</a:t>
            </a:r>
            <a:r>
              <a:rPr lang="en-US" altLang="zh-CN" b="0" i="1" dirty="0">
                <a:solidFill>
                  <a:srgbClr val="000000"/>
                </a:solidFill>
                <a:latin typeface="Times New Roman" panose="02020603050405020304" pitchFamily="18" charset="0"/>
                <a:cs typeface="Times New Roman" panose="02020603050405020304" pitchFamily="18" charset="0"/>
              </a:rPr>
              <a:t>a</a:t>
            </a:r>
            <a:r>
              <a:rPr lang="en-US" altLang="zh-CN" b="0" dirty="0">
                <a:solidFill>
                  <a:srgbClr val="000000"/>
                </a:solidFill>
                <a:latin typeface="Times New Roman" panose="02020603050405020304" pitchFamily="18" charset="0"/>
                <a:cs typeface="Times New Roman" panose="02020603050405020304" pitchFamily="18" charset="0"/>
              </a:rPr>
              <a:t>[</a:t>
            </a:r>
            <a:r>
              <a:rPr lang="en-US" altLang="zh-CN" b="0" i="1" dirty="0">
                <a:solidFill>
                  <a:srgbClr val="000000"/>
                </a:solidFill>
                <a:latin typeface="Times New Roman" panose="02020603050405020304" pitchFamily="18" charset="0"/>
                <a:cs typeface="Times New Roman" panose="02020603050405020304" pitchFamily="18" charset="0"/>
              </a:rPr>
              <a:t>j</a:t>
            </a:r>
            <a:r>
              <a:rPr lang="en-US" altLang="zh-CN" b="0" dirty="0">
                <a:solidFill>
                  <a:srgbClr val="000000"/>
                </a:solidFill>
                <a:latin typeface="Times New Roman" panose="02020603050405020304" pitchFamily="18" charset="0"/>
                <a:cs typeface="Times New Roman" panose="02020603050405020304" pitchFamily="18" charset="0"/>
              </a:rPr>
              <a:t>], </a:t>
            </a:r>
            <a:r>
              <a:rPr lang="en-US" altLang="zh-CN" b="0" i="1" dirty="0" err="1">
                <a:solidFill>
                  <a:srgbClr val="000000"/>
                </a:solidFill>
                <a:latin typeface="Times New Roman" panose="02020603050405020304" pitchFamily="18" charset="0"/>
                <a:cs typeface="Times New Roman" panose="02020603050405020304" pitchFamily="18" charset="0"/>
              </a:rPr>
              <a:t>j</a:t>
            </a:r>
            <a:r>
              <a:rPr lang="en-US" altLang="zh-CN" b="0" dirty="0" err="1">
                <a:solidFill>
                  <a:srgbClr val="000000"/>
                </a:solidFill>
                <a:latin typeface="Times New Roman" panose="02020603050405020304" pitchFamily="18" charset="0"/>
                <a:cs typeface="Times New Roman" panose="02020603050405020304" pitchFamily="18" charset="0"/>
              </a:rPr>
              <a:t>++</a:t>
            </a:r>
            <a:r>
              <a:rPr lang="en-US" altLang="zh-CN" b="0" dirty="0">
                <a:solidFill>
                  <a:srgbClr val="000000"/>
                </a:solidFill>
                <a:latin typeface="Times New Roman" panose="02020603050405020304" pitchFamily="18" charset="0"/>
                <a:cs typeface="Times New Roman" panose="02020603050405020304" pitchFamily="18" charset="0"/>
              </a:rPr>
              <a:t>,</a:t>
            </a:r>
            <a:r>
              <a:rPr lang="en-US" altLang="zh-CN" b="0" i="1" dirty="0">
                <a:solidFill>
                  <a:srgbClr val="000000"/>
                </a:solidFill>
                <a:latin typeface="Times New Roman" panose="02020603050405020304" pitchFamily="18" charset="0"/>
                <a:cs typeface="Times New Roman" panose="02020603050405020304" pitchFamily="18" charset="0"/>
              </a:rPr>
              <a:t>k</a:t>
            </a:r>
            <a:r>
              <a:rPr lang="en-US" altLang="zh-CN" b="0" dirty="0">
                <a:solidFill>
                  <a:srgbClr val="000000"/>
                </a:solidFill>
                <a:latin typeface="Times New Roman" panose="02020603050405020304" pitchFamily="18" charset="0"/>
                <a:cs typeface="Times New Roman" panose="02020603050405020304" pitchFamily="18" charset="0"/>
              </a:rPr>
              <a:t>++</a:t>
            </a:r>
            <a:endParaRPr lang="en-US" altLang="zh-CN" b="0" dirty="0">
              <a:solidFill>
                <a:srgbClr val="000000"/>
              </a:solidFill>
              <a:latin typeface="Times New Roman" panose="02020603050405020304" pitchFamily="18" charset="0"/>
              <a:cs typeface="Times New Roman" panose="02020603050405020304" pitchFamily="18" charset="0"/>
            </a:endParaRPr>
          </a:p>
          <a:p>
            <a:pPr marL="457200" lvl="1" indent="0">
              <a:spcBef>
                <a:spcPts val="0"/>
              </a:spcBef>
              <a:buClr>
                <a:srgbClr val="000000"/>
              </a:buClr>
              <a:buNone/>
            </a:pPr>
            <a:r>
              <a:rPr lang="en-US" altLang="zh-CN" sz="2000" i="1" dirty="0">
                <a:solidFill>
                  <a:srgbClr val="000000"/>
                </a:solidFill>
                <a:latin typeface="Times New Roman" panose="02020603050405020304" pitchFamily="18" charset="0"/>
                <a:cs typeface="Times New Roman" panose="02020603050405020304" pitchFamily="18" charset="0"/>
              </a:rPr>
              <a:t>step</a:t>
            </a:r>
            <a:r>
              <a:rPr lang="en-US" altLang="zh-CN" sz="2000" dirty="0">
                <a:solidFill>
                  <a:srgbClr val="000000"/>
                </a:solidFill>
                <a:latin typeface="Times New Roman" panose="02020603050405020304" pitchFamily="18" charset="0"/>
                <a:cs typeface="Times New Roman" panose="02020603050405020304" pitchFamily="18" charset="0"/>
              </a:rPr>
              <a:t>3: </a:t>
            </a:r>
            <a:r>
              <a:rPr lang="en-US" altLang="zh-CN" sz="2000" b="0" i="1" dirty="0">
                <a:solidFill>
                  <a:srgbClr val="000000"/>
                </a:solidFill>
                <a:latin typeface="Times New Roman" panose="02020603050405020304" pitchFamily="18" charset="0"/>
                <a:cs typeface="Times New Roman" panose="02020603050405020304" pitchFamily="18" charset="0"/>
              </a:rPr>
              <a:t>if</a:t>
            </a:r>
            <a:r>
              <a:rPr lang="en-US" altLang="zh-CN" sz="2000" b="0" dirty="0">
                <a:solidFill>
                  <a:srgbClr val="000000"/>
                </a:solidFill>
                <a:latin typeface="Times New Roman" panose="02020603050405020304" pitchFamily="18" charset="0"/>
                <a:cs typeface="Times New Roman" panose="02020603050405020304" pitchFamily="18" charset="0"/>
              </a:rPr>
              <a:t>(</a:t>
            </a:r>
            <a:r>
              <a:rPr lang="en-US" altLang="zh-CN" sz="2000" b="0" i="1" dirty="0" err="1">
                <a:solidFill>
                  <a:srgbClr val="000000"/>
                </a:solidFill>
                <a:latin typeface="Times New Roman" panose="02020603050405020304" pitchFamily="18" charset="0"/>
                <a:cs typeface="Times New Roman" panose="02020603050405020304" pitchFamily="18" charset="0"/>
              </a:rPr>
              <a:t>i</a:t>
            </a:r>
            <a:r>
              <a:rPr lang="en-US" altLang="zh-CN" sz="2000" b="0" dirty="0">
                <a:solidFill>
                  <a:srgbClr val="000000"/>
                </a:solidFill>
                <a:latin typeface="Times New Roman" panose="02020603050405020304" pitchFamily="18" charset="0"/>
                <a:cs typeface="Times New Roman" panose="02020603050405020304" pitchFamily="18" charset="0"/>
              </a:rPr>
              <a:t>&lt;=</a:t>
            </a:r>
            <a:r>
              <a:rPr lang="en-US" altLang="zh-CN" sz="2000" b="0" i="1" dirty="0">
                <a:solidFill>
                  <a:srgbClr val="000000"/>
                </a:solidFill>
                <a:latin typeface="Times New Roman" panose="02020603050405020304" pitchFamily="18" charset="0"/>
                <a:cs typeface="Times New Roman" panose="02020603050405020304" pitchFamily="18" charset="0"/>
              </a:rPr>
              <a:t>m</a:t>
            </a:r>
            <a:r>
              <a:rPr lang="en-US" altLang="zh-CN" sz="2000" b="0" dirty="0">
                <a:solidFill>
                  <a:srgbClr val="000000"/>
                </a:solidFill>
                <a:latin typeface="Times New Roman" panose="02020603050405020304" pitchFamily="18" charset="0"/>
                <a:cs typeface="Times New Roman" panose="02020603050405020304" pitchFamily="18" charset="0"/>
              </a:rPr>
              <a:t> </a:t>
            </a:r>
            <a:r>
              <a:rPr lang="en-US" altLang="zh-CN" sz="2000" b="0" i="1" dirty="0">
                <a:solidFill>
                  <a:srgbClr val="000000"/>
                </a:solidFill>
                <a:latin typeface="Times New Roman" panose="02020603050405020304" pitchFamily="18" charset="0"/>
                <a:cs typeface="Times New Roman" panose="02020603050405020304" pitchFamily="18" charset="0"/>
              </a:rPr>
              <a:t>and</a:t>
            </a:r>
            <a:r>
              <a:rPr lang="en-US" altLang="zh-CN" sz="2000" b="0" dirty="0">
                <a:solidFill>
                  <a:srgbClr val="000000"/>
                </a:solidFill>
                <a:latin typeface="Times New Roman" panose="02020603050405020304" pitchFamily="18" charset="0"/>
                <a:cs typeface="Times New Roman" panose="02020603050405020304" pitchFamily="18" charset="0"/>
              </a:rPr>
              <a:t> </a:t>
            </a:r>
            <a:r>
              <a:rPr lang="en-US" altLang="zh-CN" sz="2000" b="0" i="1" dirty="0">
                <a:solidFill>
                  <a:srgbClr val="000000"/>
                </a:solidFill>
                <a:latin typeface="Times New Roman" panose="02020603050405020304" pitchFamily="18" charset="0"/>
                <a:cs typeface="Times New Roman" panose="02020603050405020304" pitchFamily="18" charset="0"/>
              </a:rPr>
              <a:t>j</a:t>
            </a:r>
            <a:r>
              <a:rPr lang="en-US" altLang="zh-CN" sz="2000" b="0" dirty="0">
                <a:solidFill>
                  <a:srgbClr val="000000"/>
                </a:solidFill>
                <a:latin typeface="Times New Roman" panose="02020603050405020304" pitchFamily="18" charset="0"/>
                <a:cs typeface="Times New Roman" panose="02020603050405020304" pitchFamily="18" charset="0"/>
              </a:rPr>
              <a:t>&lt;=</a:t>
            </a:r>
            <a:r>
              <a:rPr lang="en-US" altLang="zh-CN" sz="2000" b="0" i="1" dirty="0">
                <a:solidFill>
                  <a:srgbClr val="000000"/>
                </a:solidFill>
                <a:latin typeface="Times New Roman" panose="02020603050405020304" pitchFamily="18" charset="0"/>
                <a:cs typeface="Times New Roman" panose="02020603050405020304" pitchFamily="18" charset="0"/>
              </a:rPr>
              <a:t>w</a:t>
            </a:r>
            <a:r>
              <a:rPr lang="en-US" altLang="zh-CN" sz="2000" b="0" dirty="0">
                <a:solidFill>
                  <a:srgbClr val="000000"/>
                </a:solidFill>
                <a:latin typeface="Times New Roman" panose="02020603050405020304" pitchFamily="18" charset="0"/>
                <a:cs typeface="Times New Roman" panose="02020603050405020304" pitchFamily="18" charset="0"/>
              </a:rPr>
              <a:t>) </a:t>
            </a:r>
            <a:r>
              <a:rPr lang="zh-CN" altLang="en-US" sz="2000" b="0" dirty="0">
                <a:solidFill>
                  <a:srgbClr val="000000"/>
                </a:solidFill>
                <a:latin typeface="Times New Roman" panose="02020603050405020304" pitchFamily="18" charset="0"/>
                <a:cs typeface="Times New Roman" panose="02020603050405020304" pitchFamily="18" charset="0"/>
              </a:rPr>
              <a:t>转</a:t>
            </a:r>
            <a:r>
              <a:rPr lang="en-US" altLang="zh-CN" sz="2000" b="0" i="1" dirty="0">
                <a:solidFill>
                  <a:srgbClr val="000000"/>
                </a:solidFill>
                <a:latin typeface="Times New Roman" panose="02020603050405020304" pitchFamily="18" charset="0"/>
                <a:cs typeface="Times New Roman" panose="02020603050405020304" pitchFamily="18" charset="0"/>
              </a:rPr>
              <a:t>step</a:t>
            </a:r>
            <a:r>
              <a:rPr lang="en-US" altLang="zh-CN" sz="2000" b="0" dirty="0">
                <a:solidFill>
                  <a:srgbClr val="000000"/>
                </a:solidFill>
                <a:latin typeface="Times New Roman" panose="02020603050405020304" pitchFamily="18" charset="0"/>
                <a:cs typeface="Times New Roman" panose="02020603050405020304" pitchFamily="18" charset="0"/>
              </a:rPr>
              <a:t>2</a:t>
            </a:r>
            <a:r>
              <a:rPr lang="zh-CN" altLang="en-US" sz="2000" b="0" dirty="0">
                <a:solidFill>
                  <a:srgbClr val="000000"/>
                </a:solidFill>
                <a:latin typeface="Times New Roman" panose="02020603050405020304" pitchFamily="18" charset="0"/>
                <a:cs typeface="Times New Roman" panose="02020603050405020304" pitchFamily="18" charset="0"/>
              </a:rPr>
              <a:t>，否则转</a:t>
            </a:r>
            <a:r>
              <a:rPr lang="en-US" altLang="zh-CN" sz="2000" b="0" i="1" dirty="0">
                <a:solidFill>
                  <a:srgbClr val="000000"/>
                </a:solidFill>
                <a:latin typeface="Times New Roman" panose="02020603050405020304" pitchFamily="18" charset="0"/>
                <a:cs typeface="Times New Roman" panose="02020603050405020304" pitchFamily="18" charset="0"/>
              </a:rPr>
              <a:t>step</a:t>
            </a:r>
            <a:r>
              <a:rPr lang="en-US" altLang="zh-CN" sz="2000" b="0" dirty="0">
                <a:solidFill>
                  <a:srgbClr val="000000"/>
                </a:solidFill>
                <a:latin typeface="Times New Roman" panose="02020603050405020304" pitchFamily="18" charset="0"/>
                <a:cs typeface="Times New Roman" panose="02020603050405020304" pitchFamily="18" charset="0"/>
              </a:rPr>
              <a:t>4</a:t>
            </a:r>
            <a:endParaRPr lang="en-US" altLang="zh-CN" sz="2000" b="0" dirty="0">
              <a:solidFill>
                <a:srgbClr val="000000"/>
              </a:solidFill>
              <a:latin typeface="Times New Roman" panose="02020603050405020304" pitchFamily="18" charset="0"/>
              <a:cs typeface="Times New Roman" panose="02020603050405020304" pitchFamily="18" charset="0"/>
            </a:endParaRPr>
          </a:p>
          <a:p>
            <a:pPr marL="457200" lvl="1" indent="0">
              <a:spcBef>
                <a:spcPts val="0"/>
              </a:spcBef>
              <a:buClr>
                <a:srgbClr val="000000"/>
              </a:buClr>
              <a:buNone/>
            </a:pPr>
            <a:r>
              <a:rPr lang="en-US" altLang="zh-CN" sz="2000" i="1" dirty="0">
                <a:solidFill>
                  <a:srgbClr val="000000"/>
                </a:solidFill>
                <a:latin typeface="Times New Roman" panose="02020603050405020304" pitchFamily="18" charset="0"/>
                <a:cs typeface="Times New Roman" panose="02020603050405020304" pitchFamily="18" charset="0"/>
              </a:rPr>
              <a:t>step</a:t>
            </a:r>
            <a:r>
              <a:rPr lang="en-US" altLang="zh-CN" sz="2000" dirty="0">
                <a:solidFill>
                  <a:srgbClr val="000000"/>
                </a:solidFill>
                <a:latin typeface="Times New Roman" panose="02020603050405020304" pitchFamily="18" charset="0"/>
                <a:cs typeface="Times New Roman" panose="02020603050405020304" pitchFamily="18" charset="0"/>
              </a:rPr>
              <a:t>4: </a:t>
            </a:r>
            <a:r>
              <a:rPr lang="zh-CN" altLang="en-US" sz="2000" b="0" dirty="0">
                <a:solidFill>
                  <a:srgbClr val="000000"/>
                </a:solidFill>
                <a:latin typeface="Times New Roman" panose="02020603050405020304" pitchFamily="18" charset="0"/>
                <a:cs typeface="Times New Roman" panose="02020603050405020304" pitchFamily="18" charset="0"/>
              </a:rPr>
              <a:t>将（某）子表中剩余的元素全部复制到</a:t>
            </a:r>
            <a:r>
              <a:rPr lang="en-US" altLang="zh-CN" sz="2000" b="0" i="1" dirty="0">
                <a:solidFill>
                  <a:srgbClr val="000000"/>
                </a:solidFill>
                <a:latin typeface="Times New Roman" panose="02020603050405020304" pitchFamily="18" charset="0"/>
                <a:cs typeface="Times New Roman" panose="02020603050405020304" pitchFamily="18" charset="0"/>
              </a:rPr>
              <a:t>t</a:t>
            </a:r>
            <a:r>
              <a:rPr lang="zh-CN" altLang="en-US" sz="2000" b="0" dirty="0">
                <a:solidFill>
                  <a:srgbClr val="000000"/>
                </a:solidFill>
                <a:latin typeface="Times New Roman" panose="02020603050405020304" pitchFamily="18" charset="0"/>
                <a:cs typeface="Times New Roman" panose="02020603050405020304" pitchFamily="18" charset="0"/>
              </a:rPr>
              <a:t>中</a:t>
            </a:r>
            <a:endParaRPr lang="en-US" altLang="zh-CN" sz="2000" b="0" dirty="0">
              <a:solidFill>
                <a:srgbClr val="000000"/>
              </a:solidFill>
              <a:latin typeface="Times New Roman" panose="02020603050405020304" pitchFamily="18" charset="0"/>
              <a:cs typeface="Times New Roman" panose="02020603050405020304" pitchFamily="18" charset="0"/>
            </a:endParaRPr>
          </a:p>
          <a:p>
            <a:pPr marL="457200" lvl="1" indent="0">
              <a:spcBef>
                <a:spcPts val="0"/>
              </a:spcBef>
              <a:buClr>
                <a:srgbClr val="000000"/>
              </a:buClr>
              <a:buNone/>
            </a:pPr>
            <a:r>
              <a:rPr lang="en-US" altLang="zh-CN" sz="2000" i="1" dirty="0">
                <a:solidFill>
                  <a:srgbClr val="000000"/>
                </a:solidFill>
                <a:latin typeface="Times New Roman" panose="02020603050405020304" pitchFamily="18" charset="0"/>
                <a:cs typeface="Times New Roman" panose="02020603050405020304" pitchFamily="18" charset="0"/>
              </a:rPr>
              <a:t>step</a:t>
            </a:r>
            <a:r>
              <a:rPr lang="en-US" altLang="zh-CN" sz="2000" dirty="0">
                <a:solidFill>
                  <a:srgbClr val="000000"/>
                </a:solidFill>
                <a:latin typeface="Times New Roman" panose="02020603050405020304" pitchFamily="18" charset="0"/>
                <a:cs typeface="Times New Roman" panose="02020603050405020304" pitchFamily="18" charset="0"/>
              </a:rPr>
              <a:t>5: </a:t>
            </a:r>
            <a:r>
              <a:rPr lang="en-US" altLang="zh-CN" sz="2000" b="0" i="1" dirty="0">
                <a:solidFill>
                  <a:srgbClr val="000000"/>
                </a:solidFill>
                <a:latin typeface="Times New Roman" panose="02020603050405020304" pitchFamily="18" charset="0"/>
                <a:cs typeface="Times New Roman" panose="02020603050405020304" pitchFamily="18" charset="0"/>
              </a:rPr>
              <a:t>return</a:t>
            </a:r>
            <a:endParaRPr lang="en-US" altLang="zh-CN" sz="2000" b="0" i="1" dirty="0">
              <a:solidFill>
                <a:srgbClr val="000000"/>
              </a:solidFill>
              <a:latin typeface="Times New Roman" panose="02020603050405020304" pitchFamily="18" charset="0"/>
              <a:cs typeface="Times New Roman" panose="02020603050405020304" pitchFamily="18" charset="0"/>
            </a:endParaRPr>
          </a:p>
          <a:p>
            <a:pPr marL="457200" lvl="1" indent="0">
              <a:spcBef>
                <a:spcPts val="0"/>
              </a:spcBef>
              <a:buClr>
                <a:srgbClr val="000000"/>
              </a:buClr>
              <a:buNone/>
            </a:pPr>
            <a:r>
              <a:rPr lang="en-US" altLang="zh-CN" sz="2000" b="0" dirty="0">
                <a:solidFill>
                  <a:srgbClr val="000000"/>
                </a:solidFill>
                <a:latin typeface="Times New Roman" panose="02020603050405020304" pitchFamily="18" charset="0"/>
                <a:cs typeface="Times New Roman" panose="02020603050405020304" pitchFamily="18" charset="0"/>
              </a:rPr>
              <a:t>               </a:t>
            </a:r>
            <a:endParaRPr lang="zh-CN" altLang="en-US" sz="2000" b="0" dirty="0">
              <a:solidFill>
                <a:srgbClr val="000000"/>
              </a:solidFill>
              <a:latin typeface="Times New Roman" panose="02020603050405020304" pitchFamily="18" charset="0"/>
              <a:cs typeface="Times New Roman" panose="02020603050405020304" pitchFamily="18" charset="0"/>
            </a:endParaRPr>
          </a:p>
        </p:txBody>
      </p:sp>
      <p:graphicFrame>
        <p:nvGraphicFramePr>
          <p:cNvPr id="174" name="Object 4">
            <a:hlinkClick r:id="" action="ppaction://ole?verb=1"/>
          </p:cNvPr>
          <p:cNvGraphicFramePr>
            <a:graphicFrameLocks noChangeAspect="1"/>
          </p:cNvGraphicFramePr>
          <p:nvPr/>
        </p:nvGraphicFramePr>
        <p:xfrm>
          <a:off x="582613" y="5592763"/>
          <a:ext cx="1111250" cy="790575"/>
        </p:xfrm>
        <a:graphic>
          <a:graphicData uri="http://schemas.openxmlformats.org/presentationml/2006/ole">
            <mc:AlternateContent xmlns:mc="http://schemas.openxmlformats.org/markup-compatibility/2006">
              <mc:Choice xmlns:v="urn:schemas-microsoft-com:vml" Requires="v">
                <p:oleObj spid="_x0000_s0" name="包装程序外壳对象" showAsIcon="1" r:id="rId2" imgW="904875" imgH="638175" progId="Package">
                  <p:embed/>
                </p:oleObj>
              </mc:Choice>
              <mc:Fallback>
                <p:oleObj name="包装程序外壳对象" showAsIcon="1" r:id="rId2" imgW="904875" imgH="638175" progId="Package">
                  <p:embed/>
                  <p:pic>
                    <p:nvPicPr>
                      <p:cNvPr id="0" name="Object 4">
                        <a:hlinkClick r:id="" action="ppaction://ole?verb=1"/>
                      </p:cNvPr>
                      <p:cNvPicPr>
                        <a:picLocks noChangeAspect="1" noChangeArrowheads="1"/>
                      </p:cNvPicPr>
                      <p:nvPr/>
                    </p:nvPicPr>
                    <p:blipFill>
                      <a:blip r:embed="rId3"/>
                      <a:srcRect/>
                      <a:stretch>
                        <a:fillRect/>
                      </a:stretch>
                    </p:blipFill>
                    <p:spPr bwMode="auto">
                      <a:xfrm>
                        <a:off x="582613" y="5592763"/>
                        <a:ext cx="1111250" cy="7905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 name="Object 4">
            <a:hlinkClick r:id="" action="ppaction://ole?verb=1"/>
          </p:cNvPr>
          <p:cNvGraphicFramePr>
            <a:graphicFrameLocks noChangeAspect="1"/>
          </p:cNvGraphicFramePr>
          <p:nvPr/>
        </p:nvGraphicFramePr>
        <p:xfrm>
          <a:off x="1801813" y="5592763"/>
          <a:ext cx="1111250" cy="790575"/>
        </p:xfrm>
        <a:graphic>
          <a:graphicData uri="http://schemas.openxmlformats.org/presentationml/2006/ole">
            <mc:AlternateContent xmlns:mc="http://schemas.openxmlformats.org/markup-compatibility/2006">
              <mc:Choice xmlns:v="urn:schemas-microsoft-com:vml" Requires="v">
                <p:oleObj spid="_x0000_s2" name="包装程序外壳对象" showAsIcon="1" r:id="rId4" imgW="904875" imgH="638175" progId="Package">
                  <p:embed/>
                </p:oleObj>
              </mc:Choice>
              <mc:Fallback>
                <p:oleObj name="包装程序外壳对象" showAsIcon="1" r:id="rId4" imgW="904875" imgH="638175" progId="Package">
                  <p:embed/>
                  <p:pic>
                    <p:nvPicPr>
                      <p:cNvPr id="0" name="Object 4">
                        <a:hlinkClick r:id="" action="ppaction://ole?verb=1"/>
                      </p:cNvPr>
                      <p:cNvPicPr>
                        <a:picLocks noChangeAspect="1" noChangeArrowheads="1"/>
                      </p:cNvPicPr>
                      <p:nvPr/>
                    </p:nvPicPr>
                    <p:blipFill>
                      <a:blip r:embed="rId5"/>
                      <a:srcRect/>
                      <a:stretch>
                        <a:fillRect/>
                      </a:stretch>
                    </p:blipFill>
                    <p:spPr bwMode="auto">
                      <a:xfrm>
                        <a:off x="1801813" y="5592763"/>
                        <a:ext cx="1111250" cy="7905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rPr>
              <a:t>归并排序性能分析</a:t>
            </a:r>
            <a:endParaRPr lang="zh-CN" altLang="en-US" sz="2800" b="1" dirty="0">
              <a:solidFill>
                <a:schemeClr val="tx1">
                  <a:lumMod val="50000"/>
                </a:schemeClr>
              </a:solidFill>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2" name="矩形 1"/>
          <p:cNvSpPr/>
          <p:nvPr/>
        </p:nvSpPr>
        <p:spPr>
          <a:xfrm>
            <a:off x="659907" y="1185146"/>
            <a:ext cx="8075720" cy="1164999"/>
          </a:xfrm>
          <a:prstGeom prst="rect">
            <a:avLst/>
          </a:prstGeom>
        </p:spPr>
        <p:txBody>
          <a:bodyPr wrap="square">
            <a:spAutoFit/>
          </a:bodyPr>
          <a:lstStyle/>
          <a:p>
            <a:pPr marL="342900" indent="-342900">
              <a:lnSpc>
                <a:spcPct val="120000"/>
              </a:lnSpc>
              <a:spcBef>
                <a:spcPct val="0"/>
              </a:spcBef>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二路归并排序的总的时间复杂度为</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O(nlog</a:t>
            </a:r>
            <a:r>
              <a:rPr lang="en-US" altLang="zh-CN" sz="20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20000"/>
              </a:lnSpc>
              <a:spcBef>
                <a:spcPct val="0"/>
              </a:spcBef>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二路归并排序需要的辅助存储空间为</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O(n)</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，所需辅助空间较大</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20000"/>
              </a:lnSpc>
              <a:spcBef>
                <a:spcPct val="0"/>
              </a:spcBef>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二路归并排序是稳定的</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altLang="zh-CN" dirty="0"/>
              <a:t>CONTENTS</a:t>
            </a:r>
            <a:endParaRPr lang="zh-CN" altLang="en-US" dirty="0"/>
          </a:p>
        </p:txBody>
      </p:sp>
      <p:sp>
        <p:nvSpPr>
          <p:cNvPr id="4" name="灯片编号占位符 3"/>
          <p:cNvSpPr>
            <a:spLocks noGrp="1"/>
          </p:cNvSpPr>
          <p:nvPr>
            <p:ph type="sldNum" sz="quarter" idx="12"/>
          </p:nvPr>
        </p:nvSpPr>
        <p:spPr/>
        <p:txBody>
          <a:bodyPr/>
          <a:lstStyle/>
          <a:p>
            <a:fld id="{5936A40C-E0C0-4BB8-81B1-5E7F83E9E5D2}" type="slidenum">
              <a:rPr lang="zh-CN" altLang="en-US" smtClean="0"/>
            </a:fld>
            <a:endParaRPr lang="zh-CN" altLang="en-US"/>
          </a:p>
        </p:txBody>
      </p:sp>
      <p:sp>
        <p:nvSpPr>
          <p:cNvPr id="19" name="文本占位符 18"/>
          <p:cNvSpPr>
            <a:spLocks noGrp="1"/>
          </p:cNvSpPr>
          <p:nvPr>
            <p:ph type="body" sz="quarter" idx="15"/>
          </p:nvPr>
        </p:nvSpPr>
        <p:spPr>
          <a:xfrm>
            <a:off x="838200" y="4964186"/>
            <a:ext cx="5006192" cy="727014"/>
          </a:xfrm>
        </p:spPr>
        <p:txBody>
          <a:bodyPr/>
          <a:lstStyle/>
          <a:p>
            <a:pPr algn="ctr"/>
            <a:r>
              <a:rPr lang="zh-CN" altLang="en-US" dirty="0"/>
              <a:t>   主要教学内容</a:t>
            </a:r>
            <a:endParaRPr lang="zh-CN" altLang="en-US" dirty="0"/>
          </a:p>
        </p:txBody>
      </p:sp>
      <p:sp>
        <p:nvSpPr>
          <p:cNvPr id="25" name="文本占位符 24"/>
          <p:cNvSpPr>
            <a:spLocks noGrp="1"/>
          </p:cNvSpPr>
          <p:nvPr>
            <p:ph type="body" sz="quarter" idx="16"/>
          </p:nvPr>
        </p:nvSpPr>
        <p:spPr>
          <a:xfrm>
            <a:off x="6096000" y="4102501"/>
            <a:ext cx="4086687" cy="2641589"/>
          </a:xfrm>
        </p:spPr>
        <p:txBody>
          <a:bodyPr>
            <a:noAutofit/>
          </a:bodyPr>
          <a:lstStyle/>
          <a:p>
            <a:pPr>
              <a:lnSpc>
                <a:spcPct val="120000"/>
              </a:lnSpc>
              <a:spcBef>
                <a:spcPct val="0"/>
              </a:spcBef>
            </a:pPr>
            <a:r>
              <a:rPr lang="zh-CN" altLang="zh-CN" sz="1800" dirty="0">
                <a:solidFill>
                  <a:srgbClr val="000000"/>
                </a:solidFill>
              </a:rPr>
              <a:t>内部排序方法</a:t>
            </a:r>
            <a:endParaRPr lang="zh-CN" altLang="en-US" sz="1800" dirty="0">
              <a:solidFill>
                <a:srgbClr val="000000"/>
              </a:solidFill>
            </a:endParaRPr>
          </a:p>
          <a:p>
            <a:pPr lvl="1">
              <a:lnSpc>
                <a:spcPct val="120000"/>
              </a:lnSpc>
              <a:spcBef>
                <a:spcPct val="0"/>
              </a:spcBef>
            </a:pPr>
            <a:r>
              <a:rPr lang="zh-CN" altLang="zh-CN" sz="1800" dirty="0">
                <a:solidFill>
                  <a:srgbClr val="000000"/>
                </a:solidFill>
              </a:rPr>
              <a:t>插入排序</a:t>
            </a:r>
            <a:endParaRPr lang="zh-CN" altLang="en-US" sz="1800" dirty="0">
              <a:solidFill>
                <a:srgbClr val="000000"/>
              </a:solidFill>
            </a:endParaRPr>
          </a:p>
          <a:p>
            <a:pPr lvl="1">
              <a:lnSpc>
                <a:spcPct val="120000"/>
              </a:lnSpc>
              <a:spcBef>
                <a:spcPct val="0"/>
              </a:spcBef>
            </a:pPr>
            <a:r>
              <a:rPr lang="zh-CN" altLang="zh-CN" sz="1800" dirty="0">
                <a:solidFill>
                  <a:srgbClr val="000000"/>
                </a:solidFill>
              </a:rPr>
              <a:t>交换排序</a:t>
            </a:r>
            <a:endParaRPr lang="zh-CN" altLang="en-US" sz="1800" dirty="0">
              <a:solidFill>
                <a:srgbClr val="000000"/>
              </a:solidFill>
            </a:endParaRPr>
          </a:p>
          <a:p>
            <a:pPr lvl="1">
              <a:lnSpc>
                <a:spcPct val="120000"/>
              </a:lnSpc>
              <a:spcBef>
                <a:spcPct val="0"/>
              </a:spcBef>
            </a:pPr>
            <a:r>
              <a:rPr lang="zh-CN" altLang="zh-CN" sz="1800" dirty="0">
                <a:solidFill>
                  <a:srgbClr val="000000"/>
                </a:solidFill>
              </a:rPr>
              <a:t>选择排序</a:t>
            </a:r>
            <a:endParaRPr lang="zh-CN" altLang="en-US" sz="1800" dirty="0">
              <a:solidFill>
                <a:srgbClr val="000000"/>
              </a:solidFill>
            </a:endParaRPr>
          </a:p>
          <a:p>
            <a:pPr lvl="1">
              <a:lnSpc>
                <a:spcPct val="120000"/>
              </a:lnSpc>
              <a:spcBef>
                <a:spcPct val="0"/>
              </a:spcBef>
            </a:pPr>
            <a:r>
              <a:rPr lang="zh-CN" altLang="zh-CN" sz="1800" dirty="0">
                <a:solidFill>
                  <a:srgbClr val="000000"/>
                </a:solidFill>
              </a:rPr>
              <a:t>归并排序</a:t>
            </a:r>
            <a:endParaRPr lang="zh-CN" altLang="en-US" sz="1800" dirty="0">
              <a:solidFill>
                <a:srgbClr val="000000"/>
              </a:solidFill>
            </a:endParaRPr>
          </a:p>
          <a:p>
            <a:pPr lvl="1">
              <a:lnSpc>
                <a:spcPct val="120000"/>
              </a:lnSpc>
              <a:spcBef>
                <a:spcPct val="0"/>
              </a:spcBef>
            </a:pPr>
            <a:r>
              <a:rPr lang="zh-CN" altLang="zh-CN" sz="1800" dirty="0">
                <a:solidFill>
                  <a:srgbClr val="000000"/>
                </a:solidFill>
              </a:rPr>
              <a:t>基数排序</a:t>
            </a:r>
            <a:endParaRPr lang="zh-CN" altLang="zh-CN" sz="1800" dirty="0">
              <a:solidFill>
                <a:srgbClr val="000000"/>
              </a:solidFill>
            </a:endParaRPr>
          </a:p>
          <a:p>
            <a:pPr>
              <a:lnSpc>
                <a:spcPct val="120000"/>
              </a:lnSpc>
              <a:spcBef>
                <a:spcPct val="0"/>
              </a:spcBef>
            </a:pPr>
            <a:r>
              <a:rPr lang="zh-CN" altLang="en-US" sz="1800" dirty="0">
                <a:solidFill>
                  <a:srgbClr val="000000"/>
                </a:solidFill>
              </a:rPr>
              <a:t>各</a:t>
            </a:r>
            <a:r>
              <a:rPr lang="zh-CN" altLang="zh-CN" sz="1800" dirty="0">
                <a:solidFill>
                  <a:srgbClr val="000000"/>
                </a:solidFill>
              </a:rPr>
              <a:t>种排序方法的比较和选择</a:t>
            </a:r>
            <a:endParaRPr lang="zh-CN" altLang="zh-CN" sz="1800" dirty="0">
              <a:solidFill>
                <a:srgbClr val="000000"/>
              </a:solidFill>
            </a:endParaRPr>
          </a:p>
          <a:p>
            <a:pPr>
              <a:lnSpc>
                <a:spcPct val="120000"/>
              </a:lnSpc>
              <a:spcBef>
                <a:spcPct val="0"/>
              </a:spcBef>
            </a:pPr>
            <a:r>
              <a:rPr lang="zh-CN" altLang="zh-CN" sz="1800" dirty="0">
                <a:solidFill>
                  <a:srgbClr val="000000"/>
                </a:solidFill>
              </a:rPr>
              <a:t>外部排序</a:t>
            </a:r>
            <a:endParaRPr lang="zh-CN" altLang="en-US" sz="1800" dirty="0">
              <a:solidFill>
                <a:srgbClr val="000000"/>
              </a:solidFill>
            </a:endParaRPr>
          </a:p>
          <a:p>
            <a:pPr marL="57150" lvl="1" indent="-285750">
              <a:defRPr/>
            </a:pPr>
            <a:endParaRPr lang="zh-CN" altLang="en-US" sz="1800" dirty="0">
              <a:solidFill>
                <a:srgbClr val="000000"/>
              </a:solidFill>
            </a:endParaRPr>
          </a:p>
        </p:txBody>
      </p:sp>
      <p:sp>
        <p:nvSpPr>
          <p:cNvPr id="27" name="文本占位符 26"/>
          <p:cNvSpPr>
            <a:spLocks noGrp="1"/>
          </p:cNvSpPr>
          <p:nvPr>
            <p:ph type="body" sz="quarter" idx="14"/>
          </p:nvPr>
        </p:nvSpPr>
        <p:spPr>
          <a:xfrm>
            <a:off x="833376" y="4964186"/>
            <a:ext cx="1306571" cy="723868"/>
          </a:xfrm>
        </p:spPr>
        <p:txBody>
          <a:bodyPr/>
          <a:lstStyle/>
          <a:p>
            <a:r>
              <a:rPr lang="en-US" altLang="zh-CN" dirty="0"/>
              <a:t>01</a:t>
            </a:r>
            <a:endParaRPr lang="zh-CN" altLang="en-US" dirty="0"/>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graphicFrame>
        <p:nvGraphicFramePr>
          <p:cNvPr id="47" name="Group 170"/>
          <p:cNvGraphicFramePr/>
          <p:nvPr/>
        </p:nvGraphicFramePr>
        <p:xfrm>
          <a:off x="672402" y="1030731"/>
          <a:ext cx="5954778" cy="1898899"/>
        </p:xfrm>
        <a:graphic>
          <a:graphicData uri="http://schemas.openxmlformats.org/drawingml/2006/table">
            <a:tbl>
              <a:tblPr/>
              <a:tblGrid>
                <a:gridCol w="1431593"/>
                <a:gridCol w="1554956"/>
                <a:gridCol w="1416418"/>
                <a:gridCol w="1551811"/>
              </a:tblGrid>
              <a:tr h="375848">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方法</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平均时间</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最坏情况</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辅助存储</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848">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简单排序</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a:t>
                      </a:r>
                      <a:r>
                        <a:rPr kumimoji="0" lang="en-US" altLang="zh-CN" sz="1800" b="0" i="1"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0" lang="en-US" altLang="zh-CN" sz="1800" b="0" i="0" u="none" strike="noStrike" cap="none" normalizeH="0" baseline="3000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a:t>
                      </a:r>
                      <a:r>
                        <a:rPr kumimoji="0" lang="en-US" altLang="zh-CN" sz="1800" b="0" i="1"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0" lang="en-US" altLang="zh-CN" sz="1800" b="0" i="0" u="none" strike="noStrike" cap="none" normalizeH="0" baseline="3000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O(1)</a:t>
                      </a:r>
                      <a:endPar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848">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快速排序</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a:t>
                      </a:r>
                      <a:r>
                        <a:rPr kumimoji="0" lang="en-US" altLang="zh-CN" sz="1800" b="0" i="1"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nlog</a:t>
                      </a:r>
                      <a:r>
                        <a:rPr kumimoji="0" lang="en-US" altLang="zh-CN" sz="1800" b="0" i="0" u="none" strike="noStrike" cap="none" normalizeH="0" baseline="-2500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800" b="0" i="1"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a:t>
                      </a:r>
                      <a:r>
                        <a:rPr kumimoji="0" lang="en-US" altLang="zh-CN" sz="1800" b="0" i="1"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0" lang="en-US" altLang="zh-CN" sz="1800" b="0" i="0" u="none" strike="noStrike" cap="none" normalizeH="0" baseline="3000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a:t>
                      </a:r>
                      <a:r>
                        <a:rPr kumimoji="0" lang="en-US" altLang="zh-CN" sz="1800" b="0" i="1"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log</a:t>
                      </a:r>
                      <a:r>
                        <a:rPr kumimoji="0" lang="en-US" altLang="zh-CN" sz="1800" b="0" i="0" u="none" strike="noStrike" cap="none" normalizeH="0" baseline="-2500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800" b="0" i="1"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848">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堆排序</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a:t>
                      </a:r>
                      <a:r>
                        <a:rPr kumimoji="0" lang="en-US" altLang="zh-CN" sz="1800" b="0" i="1"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nlog</a:t>
                      </a:r>
                      <a:r>
                        <a:rPr kumimoji="0" lang="en-US" altLang="zh-CN" sz="1800" b="0" i="0" u="none" strike="noStrike" cap="none" normalizeH="0" baseline="-2500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800" b="0" i="1"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a:t>
                      </a:r>
                      <a:r>
                        <a:rPr kumimoji="0" lang="en-US" altLang="zh-CN" sz="1800" b="0" i="1"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nlog</a:t>
                      </a:r>
                      <a:r>
                        <a:rPr kumimoji="0" lang="en-US" altLang="zh-CN" sz="1800" b="0" i="0" u="none" strike="noStrike" cap="none" normalizeH="0" baseline="-2500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800" b="0" i="1"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O(1)</a:t>
                      </a:r>
                      <a:endPar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507">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zh-CN" altLang="en-US"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归并排序</a:t>
                      </a:r>
                      <a:endParaRPr kumimoji="0" lang="zh-CN" altLang="en-US"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a:t>
                      </a:r>
                      <a:r>
                        <a:rPr kumimoji="0" lang="en-US" altLang="zh-CN" sz="1800" b="0" i="1"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nlog</a:t>
                      </a:r>
                      <a:r>
                        <a:rPr kumimoji="0" lang="en-US" altLang="zh-CN" sz="1800" b="0" i="0" u="none" strike="noStrike" cap="none" normalizeH="0" baseline="-2500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800" b="0" i="1"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a:t>
                      </a:r>
                      <a:r>
                        <a:rPr kumimoji="0" lang="en-US" altLang="zh-CN" sz="1800" b="0" i="1"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nlog</a:t>
                      </a:r>
                      <a:r>
                        <a:rPr kumimoji="0" lang="en-US" altLang="zh-CN" sz="1800" b="0" i="0" u="none" strike="noStrike" cap="none" normalizeH="0" baseline="-2500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800" b="0" i="1"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a:t>
                      </a:r>
                      <a:r>
                        <a:rPr kumimoji="0" lang="en-US" altLang="zh-CN" sz="1800" b="0" i="1"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 name="Rectangle 2"/>
          <p:cNvSpPr>
            <a:spLocks noChangeArrowheads="1"/>
          </p:cNvSpPr>
          <p:nvPr/>
        </p:nvSpPr>
        <p:spPr bwMode="auto">
          <a:xfrm>
            <a:off x="596941" y="3002868"/>
            <a:ext cx="6105699" cy="3353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marL="0" indent="0">
              <a:lnSpc>
                <a:spcPct val="110000"/>
              </a:lnSpc>
              <a:spcBef>
                <a:spcPct val="0"/>
              </a:spcBef>
              <a:buClr>
                <a:srgbClr val="000000"/>
              </a:buClr>
              <a:buNone/>
            </a:pPr>
            <a:r>
              <a:rPr lang="zh-CN" altLang="en-US" sz="1800" dirty="0">
                <a:solidFill>
                  <a:srgbClr val="2679D9"/>
                </a:solidFill>
                <a:latin typeface="楷体" panose="02010609060101010101" pitchFamily="49" charset="-122"/>
                <a:ea typeface="楷体" panose="02010609060101010101" pitchFamily="49" charset="-122"/>
                <a:cs typeface="Times New Roman" panose="02020603050405020304" pitchFamily="18" charset="0"/>
              </a:rPr>
              <a:t>从平均时间：</a:t>
            </a:r>
            <a:r>
              <a:rPr lang="en-US" altLang="zh-CN" sz="1800" b="0" dirty="0">
                <a:solidFill>
                  <a:srgbClr val="2679D9"/>
                </a:solidFill>
                <a:latin typeface="楷体" panose="02010609060101010101" pitchFamily="49" charset="-122"/>
                <a:ea typeface="楷体" panose="02010609060101010101" pitchFamily="49" charset="-122"/>
                <a:cs typeface="Times New Roman" panose="02020603050405020304" pitchFamily="18" charset="0"/>
              </a:rPr>
              <a:t>	</a:t>
            </a:r>
            <a:endParaRPr lang="zh-CN" altLang="en-US" sz="1800" b="0" dirty="0">
              <a:solidFill>
                <a:srgbClr val="000000"/>
              </a:solidFill>
              <a:latin typeface="Times New Roman" panose="02020603050405020304" pitchFamily="18" charset="0"/>
              <a:cs typeface="Times New Roman" panose="02020603050405020304" pitchFamily="18" charset="0"/>
            </a:endParaRPr>
          </a:p>
          <a:p>
            <a:pPr lvl="1">
              <a:lnSpc>
                <a:spcPct val="110000"/>
              </a:lnSpc>
              <a:spcBef>
                <a:spcPct val="0"/>
              </a:spcBef>
              <a:buClr>
                <a:srgbClr val="000000"/>
              </a:buClr>
              <a:buFont typeface="Arial" panose="020B0604020202020204" pitchFamily="34" charset="0"/>
              <a:buChar char="•"/>
            </a:pPr>
            <a:r>
              <a:rPr lang="zh-CN" altLang="en-US" sz="1800" b="0" dirty="0">
                <a:solidFill>
                  <a:srgbClr val="000000"/>
                </a:solidFill>
                <a:latin typeface="Times New Roman" panose="02020603050405020304" pitchFamily="18" charset="0"/>
                <a:cs typeface="Times New Roman" panose="02020603050405020304" pitchFamily="18" charset="0"/>
              </a:rPr>
              <a:t>快速排序最佳，但在最坏情况下，其时间性能不如堆排序和归并排序</a:t>
            </a:r>
            <a:endParaRPr lang="zh-CN" altLang="en-US" sz="1800" b="0" dirty="0">
              <a:solidFill>
                <a:srgbClr val="000000"/>
              </a:solidFill>
              <a:latin typeface="Times New Roman" panose="02020603050405020304" pitchFamily="18" charset="0"/>
              <a:cs typeface="Times New Roman" panose="02020603050405020304" pitchFamily="18" charset="0"/>
            </a:endParaRPr>
          </a:p>
          <a:p>
            <a:pPr marL="0" indent="0">
              <a:lnSpc>
                <a:spcPct val="110000"/>
              </a:lnSpc>
              <a:spcBef>
                <a:spcPct val="0"/>
              </a:spcBef>
              <a:buClr>
                <a:srgbClr val="000000"/>
              </a:buClr>
              <a:buNone/>
            </a:pPr>
            <a:r>
              <a:rPr lang="zh-CN" altLang="en-US" sz="1800" dirty="0">
                <a:solidFill>
                  <a:srgbClr val="2679D9"/>
                </a:solidFill>
                <a:latin typeface="楷体" panose="02010609060101010101" pitchFamily="49" charset="-122"/>
                <a:ea typeface="楷体" panose="02010609060101010101" pitchFamily="49" charset="-122"/>
                <a:cs typeface="Times New Roman" panose="02020603050405020304" pitchFamily="18" charset="0"/>
              </a:rPr>
              <a:t>从算法策略：</a:t>
            </a:r>
            <a:endParaRPr lang="en-US" altLang="zh-CN" sz="1800" dirty="0">
              <a:solidFill>
                <a:srgbClr val="2679D9"/>
              </a:solidFill>
              <a:latin typeface="楷体" panose="02010609060101010101" pitchFamily="49" charset="-122"/>
              <a:ea typeface="楷体" panose="02010609060101010101" pitchFamily="49" charset="-122"/>
              <a:cs typeface="Times New Roman" panose="02020603050405020304" pitchFamily="18" charset="0"/>
            </a:endParaRPr>
          </a:p>
          <a:p>
            <a:pPr lvl="1">
              <a:lnSpc>
                <a:spcPct val="110000"/>
              </a:lnSpc>
              <a:spcBef>
                <a:spcPct val="0"/>
              </a:spcBef>
              <a:buClr>
                <a:srgbClr val="000000"/>
              </a:buClr>
              <a:buFont typeface="Arial" panose="020B0604020202020204" pitchFamily="34" charset="0"/>
              <a:buChar char="•"/>
            </a:pPr>
            <a:r>
              <a:rPr lang="zh-CN" altLang="en-US" sz="1800" b="0" dirty="0">
                <a:solidFill>
                  <a:srgbClr val="000000"/>
                </a:solidFill>
                <a:latin typeface="Arial" panose="020B0604020202020204" pitchFamily="34" charset="0"/>
              </a:rPr>
              <a:t>直接选择排序、直接插入排序、冒泡排序算法比较简单，是“简单排序”；希尔排序、堆排序、快速排序、归并排序算法较复杂，认为是复杂排序</a:t>
            </a:r>
            <a:endParaRPr lang="en-US" altLang="zh-CN" sz="1800" b="0" dirty="0">
              <a:solidFill>
                <a:srgbClr val="000000"/>
              </a:solidFill>
              <a:latin typeface="Arial" panose="020B0604020202020204" pitchFamily="34" charset="0"/>
            </a:endParaRPr>
          </a:p>
          <a:p>
            <a:pPr marL="0" indent="0">
              <a:lnSpc>
                <a:spcPct val="110000"/>
              </a:lnSpc>
              <a:spcBef>
                <a:spcPct val="0"/>
              </a:spcBef>
              <a:buClr>
                <a:srgbClr val="000000"/>
              </a:buClr>
              <a:buNone/>
            </a:pPr>
            <a:r>
              <a:rPr lang="zh-CN" altLang="en-US" sz="1800" dirty="0">
                <a:solidFill>
                  <a:srgbClr val="2679D9"/>
                </a:solidFill>
                <a:latin typeface="楷体" panose="02010609060101010101" pitchFamily="49" charset="-122"/>
                <a:ea typeface="楷体" panose="02010609060101010101" pitchFamily="49" charset="-122"/>
                <a:cs typeface="Times New Roman" panose="02020603050405020304" pitchFamily="18" charset="0"/>
              </a:rPr>
              <a:t>从稳定性：</a:t>
            </a:r>
            <a:endParaRPr lang="zh-CN" altLang="en-US" sz="1800" dirty="0">
              <a:solidFill>
                <a:srgbClr val="2679D9"/>
              </a:solidFill>
              <a:latin typeface="楷体" panose="02010609060101010101" pitchFamily="49" charset="-122"/>
              <a:ea typeface="楷体" panose="02010609060101010101" pitchFamily="49" charset="-122"/>
              <a:cs typeface="Times New Roman" panose="02020603050405020304" pitchFamily="18" charset="0"/>
            </a:endParaRPr>
          </a:p>
          <a:p>
            <a:pPr lvl="1">
              <a:lnSpc>
                <a:spcPct val="110000"/>
              </a:lnSpc>
              <a:spcBef>
                <a:spcPct val="0"/>
              </a:spcBef>
              <a:buClr>
                <a:srgbClr val="000000"/>
              </a:buClr>
              <a:buFont typeface="Arial" panose="020B0604020202020204" pitchFamily="34" charset="0"/>
              <a:buChar char="•"/>
            </a:pPr>
            <a:r>
              <a:rPr lang="zh-CN" altLang="en-US" sz="1800" b="0" dirty="0">
                <a:solidFill>
                  <a:srgbClr val="000000"/>
                </a:solidFill>
                <a:latin typeface="Times New Roman" panose="02020603050405020304" pitchFamily="18" charset="0"/>
                <a:cs typeface="Times New Roman" panose="02020603050405020304" pitchFamily="18" charset="0"/>
              </a:rPr>
              <a:t>稳定排序：</a:t>
            </a:r>
            <a:r>
              <a:rPr lang="zh-CN" altLang="en-US" sz="1800" b="0" dirty="0">
                <a:solidFill>
                  <a:srgbClr val="000000"/>
                </a:solidFill>
                <a:latin typeface="Arial" panose="020B0604020202020204" pitchFamily="34" charset="0"/>
              </a:rPr>
              <a:t>直接插入排序、冒泡排序、归并排序</a:t>
            </a:r>
            <a:endParaRPr lang="zh-CN" altLang="en-US" sz="1800" b="0" dirty="0">
              <a:solidFill>
                <a:srgbClr val="000000"/>
              </a:solidFill>
              <a:latin typeface="Times New Roman" panose="02020603050405020304" pitchFamily="18" charset="0"/>
              <a:cs typeface="Times New Roman" panose="02020603050405020304" pitchFamily="18" charset="0"/>
            </a:endParaRPr>
          </a:p>
          <a:p>
            <a:pPr lvl="1">
              <a:lnSpc>
                <a:spcPct val="110000"/>
              </a:lnSpc>
              <a:spcBef>
                <a:spcPct val="0"/>
              </a:spcBef>
              <a:buClr>
                <a:srgbClr val="000000"/>
              </a:buClr>
              <a:buFont typeface="Arial" panose="020B0604020202020204" pitchFamily="34" charset="0"/>
              <a:buChar char="•"/>
            </a:pPr>
            <a:r>
              <a:rPr lang="zh-CN" altLang="en-US" sz="1800" b="0" dirty="0">
                <a:solidFill>
                  <a:srgbClr val="000000"/>
                </a:solidFill>
                <a:latin typeface="Times New Roman" panose="02020603050405020304" pitchFamily="18" charset="0"/>
                <a:cs typeface="Times New Roman" panose="02020603050405020304" pitchFamily="18" charset="0"/>
              </a:rPr>
              <a:t>不稳定排序：希尔排序、直接选择排序、快速排序、堆排序</a:t>
            </a:r>
            <a:endParaRPr lang="zh-CN" altLang="en-US" sz="1800" b="0" dirty="0">
              <a:solidFill>
                <a:srgbClr val="000000"/>
              </a:solidFill>
              <a:latin typeface="Times New Roman" panose="02020603050405020304" pitchFamily="18" charset="0"/>
              <a:cs typeface="Times New Roman" panose="02020603050405020304" pitchFamily="18" charset="0"/>
            </a:endParaRPr>
          </a:p>
        </p:txBody>
      </p:sp>
      <p:sp>
        <p:nvSpPr>
          <p:cNvPr id="12" name="标题 102"/>
          <p:cNvSpPr txBox="1"/>
          <p:nvPr/>
        </p:nvSpPr>
        <p:spPr>
          <a:xfrm>
            <a:off x="171856" y="249748"/>
            <a:ext cx="11848288" cy="447631"/>
          </a:xfrm>
          <a:prstGeom prst="rect">
            <a:avLst/>
          </a:prstGeom>
          <a:solidFill>
            <a:schemeClr val="bg1">
              <a:lumMod val="9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mj-ea"/>
                <a:cs typeface="+mj-cs"/>
              </a:defRPr>
            </a:lvl1pPr>
          </a:lstStyle>
          <a:p>
            <a:r>
              <a:rPr lang="zh-CN" altLang="en-US" sz="2800" b="1" dirty="0">
                <a:solidFill>
                  <a:srgbClr val="000000"/>
                </a:solidFill>
              </a:rPr>
              <a:t>排序算法性能比较</a:t>
            </a:r>
            <a:endParaRPr lang="zh-CN" altLang="en-US" sz="2800" b="1" dirty="0">
              <a:solidFill>
                <a:srgbClr val="000000"/>
              </a:solidFill>
            </a:endParaRPr>
          </a:p>
        </p:txBody>
      </p:sp>
      <p:sp>
        <p:nvSpPr>
          <p:cNvPr id="13" name="Rectangle 2"/>
          <p:cNvSpPr>
            <a:spLocks noChangeArrowheads="1"/>
          </p:cNvSpPr>
          <p:nvPr/>
        </p:nvSpPr>
        <p:spPr bwMode="auto">
          <a:xfrm>
            <a:off x="6841820" y="1107458"/>
            <a:ext cx="4859770" cy="4343431"/>
          </a:xfrm>
          <a:prstGeom prst="rect">
            <a:avLst/>
          </a:prstGeom>
          <a:noFill/>
          <a:ln w="38100">
            <a:solidFill>
              <a:schemeClr val="accent2">
                <a:lumMod val="40000"/>
                <a:lumOff val="60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nSpc>
                <a:spcPct val="110000"/>
              </a:lnSpc>
              <a:spcBef>
                <a:spcPts val="0"/>
              </a:spcBef>
              <a:buClr>
                <a:srgbClr val="000000"/>
              </a:buClr>
              <a:buFont typeface="Arial" panose="020B0604020202020204" pitchFamily="34" charset="0"/>
              <a:buChar char="•"/>
            </a:pPr>
            <a:r>
              <a:rPr lang="zh-CN" altLang="en-US" sz="1800" b="0" dirty="0">
                <a:solidFill>
                  <a:srgbClr val="000000"/>
                </a:solidFill>
                <a:latin typeface="Times New Roman" panose="02020603050405020304" pitchFamily="18" charset="0"/>
                <a:cs typeface="Times New Roman" panose="02020603050405020304" pitchFamily="18" charset="0"/>
              </a:rPr>
              <a:t>当待排序记录数</a:t>
            </a:r>
            <a:r>
              <a:rPr lang="en-US" altLang="zh-CN" sz="1800" b="0" i="1" dirty="0">
                <a:solidFill>
                  <a:srgbClr val="000000"/>
                </a:solidFill>
                <a:latin typeface="Times New Roman" panose="02020603050405020304" pitchFamily="18" charset="0"/>
                <a:cs typeface="Times New Roman" panose="02020603050405020304" pitchFamily="18" charset="0"/>
              </a:rPr>
              <a:t>n</a:t>
            </a:r>
            <a:r>
              <a:rPr lang="zh-CN" altLang="en-US" sz="1800" b="0" dirty="0">
                <a:solidFill>
                  <a:srgbClr val="000000"/>
                </a:solidFill>
                <a:latin typeface="Times New Roman" panose="02020603050405020304" pitchFamily="18" charset="0"/>
                <a:cs typeface="Times New Roman" panose="02020603050405020304" pitchFamily="18" charset="0"/>
              </a:rPr>
              <a:t>较大，要求排序稳定</a:t>
            </a:r>
            <a:endParaRPr lang="zh-CN" altLang="en-US" sz="1800" b="0" dirty="0">
              <a:solidFill>
                <a:srgbClr val="000000"/>
              </a:solidFill>
              <a:latin typeface="Times New Roman" panose="02020603050405020304" pitchFamily="18" charset="0"/>
              <a:cs typeface="Times New Roman" panose="02020603050405020304" pitchFamily="18" charset="0"/>
            </a:endParaRPr>
          </a:p>
          <a:p>
            <a:pPr lvl="1">
              <a:lnSpc>
                <a:spcPct val="110000"/>
              </a:lnSpc>
              <a:spcBef>
                <a:spcPts val="0"/>
              </a:spcBef>
              <a:buClr>
                <a:srgbClr val="000000"/>
              </a:buClr>
              <a:buFont typeface="Arial" panose="020B0604020202020204" pitchFamily="34" charset="0"/>
              <a:buChar char="•"/>
            </a:pPr>
            <a:r>
              <a:rPr lang="zh-CN" altLang="en-US" sz="1800" b="0" dirty="0">
                <a:solidFill>
                  <a:srgbClr val="000000"/>
                </a:solidFill>
                <a:latin typeface="Times New Roman" panose="02020603050405020304" pitchFamily="18" charset="0"/>
                <a:cs typeface="Times New Roman" panose="02020603050405020304" pitchFamily="18" charset="0"/>
              </a:rPr>
              <a:t>用归并排序</a:t>
            </a:r>
            <a:endParaRPr lang="zh-CN" altLang="en-US" sz="1800" b="0" dirty="0">
              <a:solidFill>
                <a:srgbClr val="000000"/>
              </a:solidFill>
              <a:latin typeface="Times New Roman" panose="02020603050405020304" pitchFamily="18" charset="0"/>
              <a:cs typeface="Times New Roman" panose="02020603050405020304" pitchFamily="18" charset="0"/>
            </a:endParaRPr>
          </a:p>
          <a:p>
            <a:pPr>
              <a:lnSpc>
                <a:spcPct val="110000"/>
              </a:lnSpc>
              <a:spcBef>
                <a:spcPts val="0"/>
              </a:spcBef>
              <a:buClr>
                <a:srgbClr val="000000"/>
              </a:buClr>
              <a:buFont typeface="Arial" panose="020B0604020202020204" pitchFamily="34" charset="0"/>
              <a:buChar char="•"/>
            </a:pPr>
            <a:r>
              <a:rPr lang="zh-CN" altLang="en-US" sz="1800" b="0" dirty="0">
                <a:solidFill>
                  <a:srgbClr val="000000"/>
                </a:solidFill>
                <a:latin typeface="Times New Roman" panose="02020603050405020304" pitchFamily="18" charset="0"/>
                <a:cs typeface="Times New Roman" panose="02020603050405020304" pitchFamily="18" charset="0"/>
              </a:rPr>
              <a:t>当待排序记录数</a:t>
            </a:r>
            <a:r>
              <a:rPr lang="en-US" altLang="zh-CN" sz="1800" b="0" i="1" dirty="0">
                <a:solidFill>
                  <a:srgbClr val="000000"/>
                </a:solidFill>
                <a:latin typeface="Times New Roman" panose="02020603050405020304" pitchFamily="18" charset="0"/>
                <a:cs typeface="Times New Roman" panose="02020603050405020304" pitchFamily="18" charset="0"/>
              </a:rPr>
              <a:t>n</a:t>
            </a:r>
            <a:r>
              <a:rPr lang="zh-CN" altLang="en-US" sz="1800" b="0" dirty="0">
                <a:solidFill>
                  <a:srgbClr val="000000"/>
                </a:solidFill>
                <a:latin typeface="Times New Roman" panose="02020603050405020304" pitchFamily="18" charset="0"/>
                <a:cs typeface="Times New Roman" panose="02020603050405020304" pitchFamily="18" charset="0"/>
              </a:rPr>
              <a:t>较大，关键字分布随机，且不要求稳定性</a:t>
            </a:r>
            <a:endParaRPr lang="zh-CN" altLang="en-US" sz="1800" b="0" dirty="0">
              <a:solidFill>
                <a:srgbClr val="000000"/>
              </a:solidFill>
              <a:latin typeface="Times New Roman" panose="02020603050405020304" pitchFamily="18" charset="0"/>
              <a:cs typeface="Times New Roman" panose="02020603050405020304" pitchFamily="18" charset="0"/>
            </a:endParaRPr>
          </a:p>
          <a:p>
            <a:pPr lvl="1">
              <a:lnSpc>
                <a:spcPct val="110000"/>
              </a:lnSpc>
              <a:spcBef>
                <a:spcPts val="0"/>
              </a:spcBef>
              <a:buClr>
                <a:srgbClr val="000000"/>
              </a:buClr>
              <a:buFont typeface="Arial" panose="020B0604020202020204" pitchFamily="34" charset="0"/>
              <a:buChar char="•"/>
            </a:pPr>
            <a:r>
              <a:rPr lang="zh-CN" altLang="en-US" sz="1800" b="0" dirty="0">
                <a:solidFill>
                  <a:srgbClr val="000000"/>
                </a:solidFill>
                <a:latin typeface="Times New Roman" panose="02020603050405020304" pitchFamily="18" charset="0"/>
                <a:cs typeface="Times New Roman" panose="02020603050405020304" pitchFamily="18" charset="0"/>
              </a:rPr>
              <a:t>用快速排序</a:t>
            </a:r>
            <a:endParaRPr lang="zh-CN" altLang="en-US" sz="1800" b="0" dirty="0">
              <a:solidFill>
                <a:srgbClr val="000000"/>
              </a:solidFill>
              <a:latin typeface="Times New Roman" panose="02020603050405020304" pitchFamily="18" charset="0"/>
              <a:cs typeface="Times New Roman" panose="02020603050405020304" pitchFamily="18" charset="0"/>
            </a:endParaRPr>
          </a:p>
          <a:p>
            <a:pPr>
              <a:lnSpc>
                <a:spcPct val="110000"/>
              </a:lnSpc>
              <a:spcBef>
                <a:spcPts val="0"/>
              </a:spcBef>
              <a:buClr>
                <a:srgbClr val="000000"/>
              </a:buClr>
              <a:buFont typeface="Arial" panose="020B0604020202020204" pitchFamily="34" charset="0"/>
              <a:buChar char="•"/>
            </a:pPr>
            <a:r>
              <a:rPr lang="zh-CN" altLang="en-US" sz="1800" b="0" dirty="0">
                <a:solidFill>
                  <a:srgbClr val="000000"/>
                </a:solidFill>
                <a:latin typeface="Times New Roman" panose="02020603050405020304" pitchFamily="18" charset="0"/>
                <a:cs typeface="Times New Roman" panose="02020603050405020304" pitchFamily="18" charset="0"/>
              </a:rPr>
              <a:t>当待排序记录数</a:t>
            </a:r>
            <a:r>
              <a:rPr lang="en-US" altLang="zh-CN" sz="1800" b="0" i="1" dirty="0">
                <a:solidFill>
                  <a:srgbClr val="000000"/>
                </a:solidFill>
                <a:latin typeface="Times New Roman" panose="02020603050405020304" pitchFamily="18" charset="0"/>
                <a:cs typeface="Times New Roman" panose="02020603050405020304" pitchFamily="18" charset="0"/>
              </a:rPr>
              <a:t>n</a:t>
            </a:r>
            <a:r>
              <a:rPr lang="zh-CN" altLang="en-US" sz="1800" b="0" dirty="0">
                <a:solidFill>
                  <a:srgbClr val="000000"/>
                </a:solidFill>
                <a:latin typeface="Times New Roman" panose="02020603050405020304" pitchFamily="18" charset="0"/>
                <a:cs typeface="Times New Roman" panose="02020603050405020304" pitchFamily="18" charset="0"/>
              </a:rPr>
              <a:t>较大，关键字会出现正、逆序情形</a:t>
            </a:r>
            <a:endParaRPr lang="zh-CN" altLang="en-US" sz="1800" b="0" dirty="0">
              <a:solidFill>
                <a:srgbClr val="000000"/>
              </a:solidFill>
              <a:latin typeface="Times New Roman" panose="02020603050405020304" pitchFamily="18" charset="0"/>
              <a:cs typeface="Times New Roman" panose="02020603050405020304" pitchFamily="18" charset="0"/>
            </a:endParaRPr>
          </a:p>
          <a:p>
            <a:pPr lvl="1">
              <a:lnSpc>
                <a:spcPct val="110000"/>
              </a:lnSpc>
              <a:spcBef>
                <a:spcPts val="0"/>
              </a:spcBef>
              <a:buClr>
                <a:srgbClr val="000000"/>
              </a:buClr>
              <a:buFont typeface="Arial" panose="020B0604020202020204" pitchFamily="34" charset="0"/>
              <a:buChar char="•"/>
            </a:pPr>
            <a:r>
              <a:rPr lang="zh-CN" altLang="en-US" sz="1800" b="0" dirty="0">
                <a:solidFill>
                  <a:srgbClr val="000000"/>
                </a:solidFill>
                <a:latin typeface="Times New Roman" panose="02020603050405020304" pitchFamily="18" charset="0"/>
                <a:cs typeface="Times New Roman" panose="02020603050405020304" pitchFamily="18" charset="0"/>
              </a:rPr>
              <a:t>可用堆排序或归并排序</a:t>
            </a:r>
            <a:endParaRPr lang="zh-CN" altLang="en-US" sz="1800" b="0" dirty="0">
              <a:solidFill>
                <a:srgbClr val="000000"/>
              </a:solidFill>
              <a:latin typeface="Times New Roman" panose="02020603050405020304" pitchFamily="18" charset="0"/>
              <a:cs typeface="Times New Roman" panose="02020603050405020304" pitchFamily="18" charset="0"/>
            </a:endParaRPr>
          </a:p>
          <a:p>
            <a:pPr>
              <a:lnSpc>
                <a:spcPct val="110000"/>
              </a:lnSpc>
              <a:spcBef>
                <a:spcPts val="0"/>
              </a:spcBef>
              <a:buClr>
                <a:srgbClr val="000000"/>
              </a:buClr>
              <a:buFont typeface="Arial" panose="020B0604020202020204" pitchFamily="34" charset="0"/>
              <a:buChar char="•"/>
            </a:pPr>
            <a:r>
              <a:rPr lang="zh-CN" altLang="en-US" sz="1800" b="0" dirty="0">
                <a:solidFill>
                  <a:srgbClr val="000000"/>
                </a:solidFill>
                <a:latin typeface="Times New Roman" panose="02020603050405020304" pitchFamily="18" charset="0"/>
                <a:cs typeface="Times New Roman" panose="02020603050405020304" pitchFamily="18" charset="0"/>
              </a:rPr>
              <a:t>当待排序记录数</a:t>
            </a:r>
            <a:r>
              <a:rPr lang="en-US" altLang="zh-CN" sz="1800" b="0" i="1" dirty="0">
                <a:solidFill>
                  <a:srgbClr val="000000"/>
                </a:solidFill>
                <a:latin typeface="Times New Roman" panose="02020603050405020304" pitchFamily="18" charset="0"/>
                <a:cs typeface="Times New Roman" panose="02020603050405020304" pitchFamily="18" charset="0"/>
              </a:rPr>
              <a:t>n</a:t>
            </a:r>
            <a:r>
              <a:rPr lang="zh-CN" altLang="en-US" sz="1800" b="0" dirty="0">
                <a:solidFill>
                  <a:srgbClr val="000000"/>
                </a:solidFill>
                <a:latin typeface="Times New Roman" panose="02020603050405020304" pitchFamily="18" charset="0"/>
                <a:cs typeface="Times New Roman" panose="02020603050405020304" pitchFamily="18" charset="0"/>
              </a:rPr>
              <a:t>较小，记录已接近有序，又要求排序稳定</a:t>
            </a:r>
            <a:endParaRPr lang="zh-CN" altLang="en-US" sz="1800" b="0" dirty="0">
              <a:solidFill>
                <a:srgbClr val="000000"/>
              </a:solidFill>
              <a:latin typeface="Times New Roman" panose="02020603050405020304" pitchFamily="18" charset="0"/>
              <a:cs typeface="Times New Roman" panose="02020603050405020304" pitchFamily="18" charset="0"/>
            </a:endParaRPr>
          </a:p>
          <a:p>
            <a:pPr lvl="1">
              <a:lnSpc>
                <a:spcPct val="110000"/>
              </a:lnSpc>
              <a:spcBef>
                <a:spcPts val="0"/>
              </a:spcBef>
              <a:buClr>
                <a:srgbClr val="000000"/>
              </a:buClr>
              <a:buFont typeface="Arial" panose="020B0604020202020204" pitchFamily="34" charset="0"/>
              <a:buChar char="•"/>
            </a:pPr>
            <a:r>
              <a:rPr lang="zh-CN" altLang="en-US" sz="1800" b="0" dirty="0">
                <a:solidFill>
                  <a:srgbClr val="000000"/>
                </a:solidFill>
                <a:latin typeface="Times New Roman" panose="02020603050405020304" pitchFamily="18" charset="0"/>
                <a:cs typeface="Times New Roman" panose="02020603050405020304" pitchFamily="18" charset="0"/>
              </a:rPr>
              <a:t>可用直接插入排序</a:t>
            </a:r>
            <a:endParaRPr lang="zh-CN" altLang="en-US" sz="1800" b="0" dirty="0">
              <a:solidFill>
                <a:srgbClr val="000000"/>
              </a:solidFill>
              <a:latin typeface="Times New Roman" panose="02020603050405020304" pitchFamily="18" charset="0"/>
              <a:cs typeface="Times New Roman" panose="02020603050405020304" pitchFamily="18" charset="0"/>
            </a:endParaRPr>
          </a:p>
          <a:p>
            <a:pPr>
              <a:lnSpc>
                <a:spcPct val="110000"/>
              </a:lnSpc>
              <a:spcBef>
                <a:spcPts val="0"/>
              </a:spcBef>
              <a:buClr>
                <a:srgbClr val="000000"/>
              </a:buClr>
              <a:buFont typeface="Arial" panose="020B0604020202020204" pitchFamily="34" charset="0"/>
              <a:buChar char="•"/>
            </a:pPr>
            <a:r>
              <a:rPr lang="zh-CN" altLang="en-US" sz="1800" b="0" dirty="0">
                <a:solidFill>
                  <a:srgbClr val="000000"/>
                </a:solidFill>
                <a:latin typeface="Times New Roman" panose="02020603050405020304" pitchFamily="18" charset="0"/>
                <a:cs typeface="Times New Roman" panose="02020603050405020304" pitchFamily="18" charset="0"/>
              </a:rPr>
              <a:t>当待排序记录数</a:t>
            </a:r>
            <a:r>
              <a:rPr lang="en-US" altLang="zh-CN" sz="1800" b="0" i="1" dirty="0">
                <a:solidFill>
                  <a:srgbClr val="000000"/>
                </a:solidFill>
                <a:latin typeface="Times New Roman" panose="02020603050405020304" pitchFamily="18" charset="0"/>
                <a:cs typeface="Times New Roman" panose="02020603050405020304" pitchFamily="18" charset="0"/>
              </a:rPr>
              <a:t>n</a:t>
            </a:r>
            <a:r>
              <a:rPr lang="zh-CN" altLang="en-US" sz="1800" b="0" dirty="0">
                <a:solidFill>
                  <a:srgbClr val="000000"/>
                </a:solidFill>
                <a:latin typeface="Times New Roman" panose="02020603050405020304" pitchFamily="18" charset="0"/>
                <a:cs typeface="Times New Roman" panose="02020603050405020304" pitchFamily="18" charset="0"/>
              </a:rPr>
              <a:t>较大较小，且对稳定性无要求</a:t>
            </a:r>
            <a:endParaRPr lang="zh-CN" altLang="en-US" sz="1800" b="0" dirty="0">
              <a:solidFill>
                <a:srgbClr val="000000"/>
              </a:solidFill>
              <a:latin typeface="Times New Roman" panose="02020603050405020304" pitchFamily="18" charset="0"/>
              <a:cs typeface="Times New Roman" panose="02020603050405020304" pitchFamily="18" charset="0"/>
            </a:endParaRPr>
          </a:p>
          <a:p>
            <a:pPr lvl="1">
              <a:lnSpc>
                <a:spcPct val="110000"/>
              </a:lnSpc>
              <a:spcBef>
                <a:spcPts val="0"/>
              </a:spcBef>
              <a:buClr>
                <a:srgbClr val="000000"/>
              </a:buClr>
              <a:buFont typeface="Arial" panose="020B0604020202020204" pitchFamily="34" charset="0"/>
              <a:buChar char="•"/>
            </a:pPr>
            <a:r>
              <a:rPr lang="zh-CN" altLang="en-US" sz="1800" b="0" dirty="0">
                <a:solidFill>
                  <a:srgbClr val="000000"/>
                </a:solidFill>
                <a:latin typeface="Times New Roman" panose="02020603050405020304" pitchFamily="18" charset="0"/>
                <a:cs typeface="Times New Roman" panose="02020603050405020304" pitchFamily="18" charset="0"/>
              </a:rPr>
              <a:t>可用直接选择排序</a:t>
            </a:r>
            <a:endParaRPr lang="zh-CN" altLang="en-US" sz="1800" b="0" dirty="0">
              <a:solidFill>
                <a:srgbClr val="000000"/>
              </a:solidFill>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521371" y="329780"/>
            <a:ext cx="1403072" cy="2875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accent1">
              <a:lumMod val="20000"/>
              <a:lumOff val="80000"/>
            </a:schemeClr>
          </a:solidFill>
        </p:spPr>
        <p:txBody>
          <a:bodyPr/>
          <a:lstStyle/>
          <a:p>
            <a:r>
              <a:rPr lang="zh-CN" altLang="en-US" sz="2800" b="1" dirty="0">
                <a:solidFill>
                  <a:schemeClr val="tx1">
                    <a:lumMod val="50000"/>
                  </a:schemeClr>
                </a:solidFill>
              </a:rPr>
              <a:t>基数排序</a:t>
            </a:r>
            <a:endParaRPr lang="zh-CN" altLang="en-US" sz="2800" b="1" dirty="0">
              <a:solidFill>
                <a:schemeClr val="tx1">
                  <a:lumMod val="50000"/>
                </a:schemeClr>
              </a:solidFill>
            </a:endParaRPr>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6" name="Rectangle 2"/>
          <p:cNvSpPr>
            <a:spLocks noChangeArrowheads="1"/>
          </p:cNvSpPr>
          <p:nvPr/>
        </p:nvSpPr>
        <p:spPr bwMode="auto">
          <a:xfrm>
            <a:off x="615518" y="1253077"/>
            <a:ext cx="4290487" cy="3771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nSpc>
                <a:spcPct val="120000"/>
              </a:lnSpc>
              <a:spcBef>
                <a:spcPct val="0"/>
              </a:spcBef>
              <a:buFont typeface="Arial" panose="020B0604020202020204" pitchFamily="34" charset="0"/>
              <a:buChar char="•"/>
            </a:pPr>
            <a:r>
              <a:rPr lang="zh-CN" altLang="en-US" sz="2000" b="0" dirty="0">
                <a:solidFill>
                  <a:srgbClr val="000000"/>
                </a:solidFill>
                <a:latin typeface="Arial" panose="020B0604020202020204" pitchFamily="34" charset="0"/>
              </a:rPr>
              <a:t>基数排序是和前面所述的各种排序方法完全不同的一种排序方法</a:t>
            </a:r>
            <a:endParaRPr lang="zh-CN" altLang="en-US" sz="2000" b="0" dirty="0">
              <a:solidFill>
                <a:srgbClr val="000000"/>
              </a:solidFill>
              <a:latin typeface="Arial" panose="020B0604020202020204" pitchFamily="34" charset="0"/>
            </a:endParaRPr>
          </a:p>
          <a:p>
            <a:pPr>
              <a:lnSpc>
                <a:spcPct val="120000"/>
              </a:lnSpc>
              <a:spcBef>
                <a:spcPct val="0"/>
              </a:spcBef>
              <a:buFont typeface="Arial" panose="020B0604020202020204" pitchFamily="34" charset="0"/>
              <a:buChar char="•"/>
            </a:pPr>
            <a:r>
              <a:rPr lang="zh-CN" altLang="en-US" sz="2000" b="0" dirty="0">
                <a:solidFill>
                  <a:srgbClr val="000000"/>
                </a:solidFill>
                <a:latin typeface="Arial" panose="020B0604020202020204" pitchFamily="34" charset="0"/>
              </a:rPr>
              <a:t>前面几种排序方法，都是根据关键字之间的比较和移动记录来实现的</a:t>
            </a:r>
            <a:endParaRPr lang="zh-CN" altLang="en-US" sz="2000" b="0" dirty="0">
              <a:solidFill>
                <a:srgbClr val="000000"/>
              </a:solidFill>
              <a:latin typeface="Arial" panose="020B0604020202020204" pitchFamily="34" charset="0"/>
            </a:endParaRPr>
          </a:p>
          <a:p>
            <a:pPr>
              <a:lnSpc>
                <a:spcPct val="120000"/>
              </a:lnSpc>
              <a:spcBef>
                <a:spcPct val="0"/>
              </a:spcBef>
              <a:buFont typeface="Arial" panose="020B0604020202020204" pitchFamily="34" charset="0"/>
              <a:buChar char="•"/>
            </a:pPr>
            <a:r>
              <a:rPr lang="zh-CN" altLang="en-US" sz="2000" b="0" dirty="0">
                <a:solidFill>
                  <a:srgbClr val="000000"/>
                </a:solidFill>
                <a:latin typeface="Arial" panose="020B0604020202020204" pitchFamily="34" charset="0"/>
              </a:rPr>
              <a:t>基数排序不需要进行记录关键字间的比较，而是根据组成关键字的各位值，即借助于多关键字排序的思想，用“分配”和“收集”的方法进行排序。</a:t>
            </a:r>
            <a:endParaRPr lang="zh-CN" altLang="en-US" sz="2000" b="0" dirty="0">
              <a:solidFill>
                <a:srgbClr val="000000"/>
              </a:solidFill>
              <a:latin typeface="Arial" panose="020B0604020202020204" pitchFamily="34" charset="0"/>
            </a:endParaRPr>
          </a:p>
          <a:p>
            <a:pPr>
              <a:lnSpc>
                <a:spcPct val="120000"/>
              </a:lnSpc>
              <a:spcBef>
                <a:spcPct val="0"/>
              </a:spcBef>
              <a:buFont typeface="Arial" panose="020B0604020202020204" pitchFamily="34" charset="0"/>
              <a:buChar char="•"/>
            </a:pPr>
            <a:endParaRPr lang="en-US" altLang="zh-CN" sz="2000" b="0" dirty="0">
              <a:solidFill>
                <a:srgbClr val="000000"/>
              </a:solidFill>
              <a:latin typeface="Arial" panose="020B0604020202020204" pitchFamily="34" charset="0"/>
            </a:endParaRPr>
          </a:p>
        </p:txBody>
      </p:sp>
      <p:sp>
        <p:nvSpPr>
          <p:cNvPr id="9" name="Rectangle 2"/>
          <p:cNvSpPr txBox="1">
            <a:spLocks noChangeArrowheads="1"/>
          </p:cNvSpPr>
          <p:nvPr/>
        </p:nvSpPr>
        <p:spPr>
          <a:xfrm>
            <a:off x="5119842" y="1253077"/>
            <a:ext cx="6305719" cy="35941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ct val="0"/>
              </a:spcBef>
              <a:buNone/>
            </a:pP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多关键字排序</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10000"/>
              </a:lnSpc>
              <a:spcBef>
                <a:spcPct val="0"/>
              </a:spcBef>
            </a:pP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假设有</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个记录的序列</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spcBef>
                <a:spcPct val="0"/>
              </a:spcBef>
            </a:pP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R1, R2, …</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Rn}</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10000"/>
              </a:lnSpc>
              <a:spcBef>
                <a:spcPct val="0"/>
              </a:spcBef>
            </a:pP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每个记录</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Ri</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中含有</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个关键字</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(Ki</a:t>
            </a:r>
            <a:r>
              <a:rPr lang="en-US" altLang="zh-CN" baseline="30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Ki</a:t>
            </a:r>
            <a:r>
              <a:rPr lang="en-US" altLang="zh-CN" baseline="30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…,Ki</a:t>
            </a:r>
            <a:r>
              <a:rPr lang="en-US" altLang="zh-CN" baseline="30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d-1</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则称上述记录序列对关键字</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(Ki</a:t>
            </a:r>
            <a:r>
              <a:rPr lang="en-US" altLang="zh-CN" baseline="30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Ki</a:t>
            </a:r>
            <a:r>
              <a:rPr lang="en-US" altLang="zh-CN" baseline="30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…,Ki</a:t>
            </a:r>
            <a:r>
              <a:rPr lang="en-US" altLang="zh-CN" baseline="30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d-1</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有序是指</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spcBef>
                <a:spcPct val="0"/>
              </a:spcBef>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对于序列中任意两个记录</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Ri</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Rj</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(1≤i&lt;</a:t>
            </a:r>
            <a:r>
              <a:rPr lang="en-US" altLang="zh-CN" sz="2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j≤n</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都满足下列</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词典</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有序关系：</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spcBef>
                <a:spcPct val="0"/>
              </a:spcBef>
            </a:pP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(Ki</a:t>
            </a:r>
            <a:r>
              <a:rPr lang="en-US" altLang="zh-CN" sz="2000" baseline="30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Ki</a:t>
            </a:r>
            <a:r>
              <a:rPr lang="en-US" altLang="zh-CN" sz="2000" baseline="30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…,Ki</a:t>
            </a:r>
            <a:r>
              <a:rPr lang="en-US" altLang="zh-CN" sz="2000" baseline="30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d-1</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)&lt; (Kj</a:t>
            </a:r>
            <a:r>
              <a:rPr lang="en-US" altLang="zh-CN" sz="2000" baseline="30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Kj</a:t>
            </a:r>
            <a:r>
              <a:rPr lang="en-US" altLang="zh-CN" sz="2000" baseline="30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…,Kj</a:t>
            </a:r>
            <a:r>
              <a:rPr lang="en-US" altLang="zh-CN" sz="2000" baseline="30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d-1</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10000"/>
              </a:lnSpc>
              <a:spcBef>
                <a:spcPct val="0"/>
              </a:spcBef>
            </a:pP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其中</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baseline="30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被称为“最主”位关键字，</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baseline="30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d-1</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被称为 “最次”位关键字。</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p:cTn id="13"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6">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p:cTn id="19"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 calcmode="lin" valueType="num">
                                      <p:cBhvr>
                                        <p:cTn id="25"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9">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 calcmode="lin" valueType="num">
                                      <p:cBhvr>
                                        <p:cTn id="31"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9">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animEffect transition="in" filter="diamond(in)">
                                      <p:cBhvr>
                                        <p:cTn id="37" dur="3000"/>
                                        <p:tgtEl>
                                          <p:spTgt spid="9">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9">
                                            <p:txEl>
                                              <p:pRg st="3" end="3"/>
                                            </p:txEl>
                                          </p:spTgt>
                                        </p:tgtEl>
                                        <p:attrNameLst>
                                          <p:attrName>style.visibility</p:attrName>
                                        </p:attrNameLst>
                                      </p:cBhvr>
                                      <p:to>
                                        <p:strVal val="visible"/>
                                      </p:to>
                                    </p:set>
                                    <p:animEffect transition="in" filter="checkerboard(across)">
                                      <p:cBhvr>
                                        <p:cTn id="42" dur="500"/>
                                        <p:tgtEl>
                                          <p:spTgt spid="9">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9">
                                            <p:txEl>
                                              <p:pRg st="4" end="4"/>
                                            </p:txEl>
                                          </p:spTgt>
                                        </p:tgtEl>
                                        <p:attrNameLst>
                                          <p:attrName>style.visibility</p:attrName>
                                        </p:attrNameLst>
                                      </p:cBhvr>
                                      <p:to>
                                        <p:strVal val="visible"/>
                                      </p:to>
                                    </p:set>
                                    <p:animEffect transition="in" filter="checkerboard(across)">
                                      <p:cBhvr>
                                        <p:cTn id="47" dur="500"/>
                                        <p:tgtEl>
                                          <p:spTgt spid="9">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7" presetClass="entr" presetSubtype="10" fill="hold" nodeType="clickEffect">
                                  <p:stCondLst>
                                    <p:cond delay="0"/>
                                  </p:stCondLst>
                                  <p:childTnLst>
                                    <p:set>
                                      <p:cBhvr>
                                        <p:cTn id="51" dur="1" fill="hold">
                                          <p:stCondLst>
                                            <p:cond delay="0"/>
                                          </p:stCondLst>
                                        </p:cTn>
                                        <p:tgtEl>
                                          <p:spTgt spid="9">
                                            <p:txEl>
                                              <p:pRg st="5" end="5"/>
                                            </p:txEl>
                                          </p:spTgt>
                                        </p:tgtEl>
                                        <p:attrNameLst>
                                          <p:attrName>style.visibility</p:attrName>
                                        </p:attrNameLst>
                                      </p:cBhvr>
                                      <p:to>
                                        <p:strVal val="visible"/>
                                      </p:to>
                                    </p:set>
                                    <p:anim calcmode="lin" valueType="num">
                                      <p:cBhvr>
                                        <p:cTn id="52" dur="500" fill="hold"/>
                                        <p:tgtEl>
                                          <p:spTgt spid="9">
                                            <p:txEl>
                                              <p:pRg st="5" end="5"/>
                                            </p:txEl>
                                          </p:spTgt>
                                        </p:tgtEl>
                                        <p:attrNameLst>
                                          <p:attrName>ppt_w</p:attrName>
                                        </p:attrNameLst>
                                      </p:cBhvr>
                                      <p:tavLst>
                                        <p:tav tm="0">
                                          <p:val>
                                            <p:fltVal val="0"/>
                                          </p:val>
                                        </p:tav>
                                        <p:tav tm="100000">
                                          <p:val>
                                            <p:strVal val="#ppt_w"/>
                                          </p:val>
                                        </p:tav>
                                      </p:tavLst>
                                    </p:anim>
                                    <p:anim calcmode="lin" valueType="num">
                                      <p:cBhvr>
                                        <p:cTn id="53" dur="500" fill="hold"/>
                                        <p:tgtEl>
                                          <p:spTgt spid="9">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7" presetClass="entr" presetSubtype="10" fill="hold" nodeType="clickEffect">
                                  <p:stCondLst>
                                    <p:cond delay="0"/>
                                  </p:stCondLst>
                                  <p:childTnLst>
                                    <p:set>
                                      <p:cBhvr>
                                        <p:cTn id="57" dur="1" fill="hold">
                                          <p:stCondLst>
                                            <p:cond delay="0"/>
                                          </p:stCondLst>
                                        </p:cTn>
                                        <p:tgtEl>
                                          <p:spTgt spid="9">
                                            <p:txEl>
                                              <p:pRg st="6" end="6"/>
                                            </p:txEl>
                                          </p:spTgt>
                                        </p:tgtEl>
                                        <p:attrNameLst>
                                          <p:attrName>style.visibility</p:attrName>
                                        </p:attrNameLst>
                                      </p:cBhvr>
                                      <p:to>
                                        <p:strVal val="visible"/>
                                      </p:to>
                                    </p:set>
                                    <p:anim calcmode="lin" valueType="num">
                                      <p:cBhvr>
                                        <p:cTn id="58" dur="500" fill="hold"/>
                                        <p:tgtEl>
                                          <p:spTgt spid="9">
                                            <p:txEl>
                                              <p:pRg st="6" end="6"/>
                                            </p:txEl>
                                          </p:spTgt>
                                        </p:tgtEl>
                                        <p:attrNameLst>
                                          <p:attrName>ppt_w</p:attrName>
                                        </p:attrNameLst>
                                      </p:cBhvr>
                                      <p:tavLst>
                                        <p:tav tm="0">
                                          <p:val>
                                            <p:fltVal val="0"/>
                                          </p:val>
                                        </p:tav>
                                        <p:tav tm="100000">
                                          <p:val>
                                            <p:strVal val="#ppt_w"/>
                                          </p:val>
                                        </p:tav>
                                      </p:tavLst>
                                    </p:anim>
                                    <p:anim calcmode="lin" valueType="num">
                                      <p:cBhvr>
                                        <p:cTn id="59" dur="500" fill="hold"/>
                                        <p:tgtEl>
                                          <p:spTgt spid="9">
                                            <p:txEl>
                                              <p:pRg st="6" end="6"/>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accent1">
              <a:lumMod val="20000"/>
              <a:lumOff val="80000"/>
            </a:schemeClr>
          </a:solidFill>
        </p:spPr>
        <p:txBody>
          <a:bodyPr/>
          <a:lstStyle/>
          <a:p>
            <a:r>
              <a:rPr lang="zh-CN" altLang="en-US" sz="2800" b="1" dirty="0">
                <a:solidFill>
                  <a:schemeClr val="tx1">
                    <a:lumMod val="50000"/>
                  </a:schemeClr>
                </a:solidFill>
              </a:rPr>
              <a:t>多关键字排序策略</a:t>
            </a:r>
            <a:endParaRPr lang="zh-CN" altLang="en-US" sz="2800" b="1" dirty="0">
              <a:solidFill>
                <a:schemeClr val="tx1">
                  <a:lumMod val="50000"/>
                </a:schemeClr>
              </a:solidFill>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116" name="Rectangle 2"/>
          <p:cNvSpPr txBox="1">
            <a:spLocks noChangeArrowheads="1"/>
          </p:cNvSpPr>
          <p:nvPr/>
        </p:nvSpPr>
        <p:spPr>
          <a:xfrm>
            <a:off x="563177" y="1012964"/>
            <a:ext cx="11164225" cy="48019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最高位优先</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MSD</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法</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先对</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K0</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进行排序，并按</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K0</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的不同值将记录序列分成若干子序列之后，分别对</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K1</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进行排序，</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，依次类推，直至最后对最次位关键字排序完成为止。</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最低位优先</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LSD</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法</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先对</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Kd-1</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进行排序，然后对</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Kd-2</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进行排序，依次类推，直至对最主位关键字</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K0</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排序完成为止</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排序过程中不需要根据“前一个”关键字的排序结果，将记录序列分割成若干个</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前一个”关键字不同的</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子序列。</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spcBef>
                <a:spcPct val="0"/>
              </a:spcBef>
            </a:pP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比较</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MSD</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法和</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LSD</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法</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spcBef>
                <a:spcPct val="0"/>
              </a:spcBef>
            </a:pP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一般来讲，</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LSD</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法要比</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MSD</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法来得简单，因为</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LSD </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法是从头到尾进行若干次分配和收集，执行的次数取决于构成关键字值的成分为多少</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spcBef>
                <a:spcPct val="0"/>
              </a:spcBef>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MSD </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法要处理各序列与子序列的独立排序问题，就可能复杂一些。</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7" name="Rectangle 2"/>
          <p:cNvSpPr txBox="1">
            <a:spLocks noChangeArrowheads="1"/>
          </p:cNvSpPr>
          <p:nvPr/>
        </p:nvSpPr>
        <p:spPr>
          <a:xfrm>
            <a:off x="807868" y="4810121"/>
            <a:ext cx="7536218" cy="1706089"/>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anose="05000000000000000000" pitchFamily="2" charset="2"/>
              <a:buNone/>
            </a:pP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例</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学生记录含三个关键字</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系别、班号和班内的序列号，其中以系别为最主位关键字。</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LSD</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的排序过程如下</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0000"/>
              </a:lnSpc>
              <a:spcBef>
                <a:spcPts val="0"/>
              </a:spcBef>
              <a:buFont typeface="Wingdings" panose="05000000000000000000" pitchFamily="2" charset="2"/>
              <a:buNone/>
            </a:pP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无序序列 </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3,2,30  1,2,15  3,1,20  2,3,18  2,1,20</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0000"/>
              </a:lnSpc>
              <a:spcBef>
                <a:spcPts val="0"/>
              </a:spcBef>
              <a:buFont typeface="Wingdings" panose="05000000000000000000" pitchFamily="2" charset="2"/>
              <a:buNone/>
            </a:pP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对</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K2</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排序</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1,2,15  2,3,18 3,1,20 2,1,20 3,2,30</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0000"/>
              </a:lnSpc>
              <a:spcBef>
                <a:spcPts val="0"/>
              </a:spcBef>
              <a:buFont typeface="Wingdings" panose="05000000000000000000" pitchFamily="2" charset="2"/>
              <a:buNone/>
            </a:pP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对</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K1</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排序</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3,1,20  2,1,20 1,2,15 3,2,30  2,3,18</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0000"/>
              </a:lnSpc>
              <a:spcBef>
                <a:spcPts val="0"/>
              </a:spcBef>
              <a:buFont typeface="Wingdings" panose="05000000000000000000" pitchFamily="2" charset="2"/>
              <a:buNone/>
            </a:pP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对</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K0</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排序</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1,2,15  2,1,20 2,3,18  3,1,20 3,2,30  </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16">
                                            <p:txEl>
                                              <p:pRg st="0" end="0"/>
                                            </p:txEl>
                                          </p:spTgt>
                                        </p:tgtEl>
                                        <p:attrNameLst>
                                          <p:attrName>style.visibility</p:attrName>
                                        </p:attrNameLst>
                                      </p:cBhvr>
                                      <p:to>
                                        <p:strVal val="visible"/>
                                      </p:to>
                                    </p:set>
                                    <p:anim calcmode="lin" valueType="num">
                                      <p:cBhvr>
                                        <p:cTn id="7" dur="500" fill="hold"/>
                                        <p:tgtEl>
                                          <p:spTgt spid="11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16">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116">
                                            <p:txEl>
                                              <p:pRg st="1" end="1"/>
                                            </p:txEl>
                                          </p:spTgt>
                                        </p:tgtEl>
                                        <p:attrNameLst>
                                          <p:attrName>style.visibility</p:attrName>
                                        </p:attrNameLst>
                                      </p:cBhvr>
                                      <p:to>
                                        <p:strVal val="visible"/>
                                      </p:to>
                                    </p:set>
                                    <p:anim calcmode="lin" valueType="num">
                                      <p:cBhvr>
                                        <p:cTn id="13" dur="500" fill="hold"/>
                                        <p:tgtEl>
                                          <p:spTgt spid="116">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16">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nodeType="clickEffect">
                                  <p:stCondLst>
                                    <p:cond delay="0"/>
                                  </p:stCondLst>
                                  <p:childTnLst>
                                    <p:set>
                                      <p:cBhvr>
                                        <p:cTn id="18" dur="1" fill="hold">
                                          <p:stCondLst>
                                            <p:cond delay="0"/>
                                          </p:stCondLst>
                                        </p:cTn>
                                        <p:tgtEl>
                                          <p:spTgt spid="116">
                                            <p:txEl>
                                              <p:pRg st="2" end="2"/>
                                            </p:txEl>
                                          </p:spTgt>
                                        </p:tgtEl>
                                        <p:attrNameLst>
                                          <p:attrName>style.visibility</p:attrName>
                                        </p:attrNameLst>
                                      </p:cBhvr>
                                      <p:to>
                                        <p:strVal val="visible"/>
                                      </p:to>
                                    </p:set>
                                    <p:anim calcmode="lin" valueType="num">
                                      <p:cBhvr>
                                        <p:cTn id="19" dur="500" fill="hold"/>
                                        <p:tgtEl>
                                          <p:spTgt spid="116">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16">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116">
                                            <p:txEl>
                                              <p:pRg st="3" end="3"/>
                                            </p:txEl>
                                          </p:spTgt>
                                        </p:tgtEl>
                                        <p:attrNameLst>
                                          <p:attrName>style.visibility</p:attrName>
                                        </p:attrNameLst>
                                      </p:cBhvr>
                                      <p:to>
                                        <p:strVal val="visible"/>
                                      </p:to>
                                    </p:set>
                                    <p:anim calcmode="lin" valueType="num">
                                      <p:cBhvr>
                                        <p:cTn id="25" dur="500" fill="hold"/>
                                        <p:tgtEl>
                                          <p:spTgt spid="116">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116">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nodeType="clickEffect">
                                  <p:stCondLst>
                                    <p:cond delay="0"/>
                                  </p:stCondLst>
                                  <p:childTnLst>
                                    <p:set>
                                      <p:cBhvr>
                                        <p:cTn id="30" dur="1" fill="hold">
                                          <p:stCondLst>
                                            <p:cond delay="0"/>
                                          </p:stCondLst>
                                        </p:cTn>
                                        <p:tgtEl>
                                          <p:spTgt spid="116">
                                            <p:txEl>
                                              <p:pRg st="4" end="4"/>
                                            </p:txEl>
                                          </p:spTgt>
                                        </p:tgtEl>
                                        <p:attrNameLst>
                                          <p:attrName>style.visibility</p:attrName>
                                        </p:attrNameLst>
                                      </p:cBhvr>
                                      <p:to>
                                        <p:strVal val="visible"/>
                                      </p:to>
                                    </p:set>
                                    <p:anim calcmode="lin" valueType="num">
                                      <p:cBhvr>
                                        <p:cTn id="31" dur="500" fill="hold"/>
                                        <p:tgtEl>
                                          <p:spTgt spid="116">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16">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nodeType="clickEffect">
                                  <p:stCondLst>
                                    <p:cond delay="0"/>
                                  </p:stCondLst>
                                  <p:childTnLst>
                                    <p:set>
                                      <p:cBhvr>
                                        <p:cTn id="36" dur="1" fill="hold">
                                          <p:stCondLst>
                                            <p:cond delay="0"/>
                                          </p:stCondLst>
                                        </p:cTn>
                                        <p:tgtEl>
                                          <p:spTgt spid="116">
                                            <p:txEl>
                                              <p:pRg st="5" end="5"/>
                                            </p:txEl>
                                          </p:spTgt>
                                        </p:tgtEl>
                                        <p:attrNameLst>
                                          <p:attrName>style.visibility</p:attrName>
                                        </p:attrNameLst>
                                      </p:cBhvr>
                                      <p:to>
                                        <p:strVal val="visible"/>
                                      </p:to>
                                    </p:set>
                                    <p:anim calcmode="lin" valueType="num">
                                      <p:cBhvr>
                                        <p:cTn id="37" dur="500" fill="hold"/>
                                        <p:tgtEl>
                                          <p:spTgt spid="116">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116">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10" fill="hold" nodeType="clickEffect">
                                  <p:stCondLst>
                                    <p:cond delay="0"/>
                                  </p:stCondLst>
                                  <p:childTnLst>
                                    <p:set>
                                      <p:cBhvr>
                                        <p:cTn id="42" dur="1" fill="hold">
                                          <p:stCondLst>
                                            <p:cond delay="0"/>
                                          </p:stCondLst>
                                        </p:cTn>
                                        <p:tgtEl>
                                          <p:spTgt spid="116">
                                            <p:txEl>
                                              <p:pRg st="6" end="6"/>
                                            </p:txEl>
                                          </p:spTgt>
                                        </p:tgtEl>
                                        <p:attrNameLst>
                                          <p:attrName>style.visibility</p:attrName>
                                        </p:attrNameLst>
                                      </p:cBhvr>
                                      <p:to>
                                        <p:strVal val="visible"/>
                                      </p:to>
                                    </p:set>
                                    <p:anim calcmode="lin" valueType="num">
                                      <p:cBhvr>
                                        <p:cTn id="43" dur="500" fill="hold"/>
                                        <p:tgtEl>
                                          <p:spTgt spid="116">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116">
                                            <p:txEl>
                                              <p:pRg st="6" end="6"/>
                                            </p:txEl>
                                          </p:spTgt>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0" fill="hold" nodeType="clickEffect">
                                  <p:stCondLst>
                                    <p:cond delay="0"/>
                                  </p:stCondLst>
                                  <p:childTnLst>
                                    <p:set>
                                      <p:cBhvr>
                                        <p:cTn id="48" dur="1" fill="hold">
                                          <p:stCondLst>
                                            <p:cond delay="0"/>
                                          </p:stCondLst>
                                        </p:cTn>
                                        <p:tgtEl>
                                          <p:spTgt spid="116">
                                            <p:txEl>
                                              <p:pRg st="7" end="7"/>
                                            </p:txEl>
                                          </p:spTgt>
                                        </p:tgtEl>
                                        <p:attrNameLst>
                                          <p:attrName>style.visibility</p:attrName>
                                        </p:attrNameLst>
                                      </p:cBhvr>
                                      <p:to>
                                        <p:strVal val="visible"/>
                                      </p:to>
                                    </p:set>
                                    <p:anim calcmode="lin" valueType="num">
                                      <p:cBhvr>
                                        <p:cTn id="49" dur="500" fill="hold"/>
                                        <p:tgtEl>
                                          <p:spTgt spid="116">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116">
                                            <p:txEl>
                                              <p:pRg st="7" end="7"/>
                                            </p:txEl>
                                          </p:spTgt>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17">
                                            <p:bg/>
                                          </p:spTgt>
                                        </p:tgtEl>
                                        <p:attrNameLst>
                                          <p:attrName>style.visibility</p:attrName>
                                        </p:attrNameLst>
                                      </p:cBhvr>
                                      <p:to>
                                        <p:strVal val="visible"/>
                                      </p:to>
                                    </p:set>
                                    <p:animEffect transition="in" filter="blinds(horizontal)">
                                      <p:cBhvr>
                                        <p:cTn id="55" dur="500"/>
                                        <p:tgtEl>
                                          <p:spTgt spid="117">
                                            <p:bg/>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17">
                                            <p:txEl>
                                              <p:pRg st="0" end="0"/>
                                            </p:txEl>
                                          </p:spTgt>
                                        </p:tgtEl>
                                        <p:attrNameLst>
                                          <p:attrName>style.visibility</p:attrName>
                                        </p:attrNameLst>
                                      </p:cBhvr>
                                      <p:to>
                                        <p:strVal val="visible"/>
                                      </p:to>
                                    </p:set>
                                    <p:animEffect transition="in" filter="blinds(horizontal)">
                                      <p:cBhvr>
                                        <p:cTn id="60" dur="500"/>
                                        <p:tgtEl>
                                          <p:spTgt spid="117">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117">
                                            <p:txEl>
                                              <p:pRg st="1" end="1"/>
                                            </p:txEl>
                                          </p:spTgt>
                                        </p:tgtEl>
                                        <p:attrNameLst>
                                          <p:attrName>style.visibility</p:attrName>
                                        </p:attrNameLst>
                                      </p:cBhvr>
                                      <p:to>
                                        <p:strVal val="visible"/>
                                      </p:to>
                                    </p:set>
                                    <p:animEffect transition="in" filter="blinds(horizontal)">
                                      <p:cBhvr>
                                        <p:cTn id="65" dur="500"/>
                                        <p:tgtEl>
                                          <p:spTgt spid="117">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117">
                                            <p:txEl>
                                              <p:pRg st="2" end="2"/>
                                            </p:txEl>
                                          </p:spTgt>
                                        </p:tgtEl>
                                        <p:attrNameLst>
                                          <p:attrName>style.visibility</p:attrName>
                                        </p:attrNameLst>
                                      </p:cBhvr>
                                      <p:to>
                                        <p:strVal val="visible"/>
                                      </p:to>
                                    </p:set>
                                    <p:animEffect transition="in" filter="blinds(horizontal)">
                                      <p:cBhvr>
                                        <p:cTn id="70" dur="500"/>
                                        <p:tgtEl>
                                          <p:spTgt spid="117">
                                            <p:txEl>
                                              <p:pRg st="2" end="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117">
                                            <p:txEl>
                                              <p:pRg st="3" end="3"/>
                                            </p:txEl>
                                          </p:spTgt>
                                        </p:tgtEl>
                                        <p:attrNameLst>
                                          <p:attrName>style.visibility</p:attrName>
                                        </p:attrNameLst>
                                      </p:cBhvr>
                                      <p:to>
                                        <p:strVal val="visible"/>
                                      </p:to>
                                    </p:set>
                                    <p:animEffect transition="in" filter="blinds(horizontal)">
                                      <p:cBhvr>
                                        <p:cTn id="75" dur="500"/>
                                        <p:tgtEl>
                                          <p:spTgt spid="117">
                                            <p:txEl>
                                              <p:pRg st="3" end="3"/>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117">
                                            <p:txEl>
                                              <p:pRg st="4" end="4"/>
                                            </p:txEl>
                                          </p:spTgt>
                                        </p:tgtEl>
                                        <p:attrNameLst>
                                          <p:attrName>style.visibility</p:attrName>
                                        </p:attrNameLst>
                                      </p:cBhvr>
                                      <p:to>
                                        <p:strVal val="visible"/>
                                      </p:to>
                                    </p:set>
                                    <p:animEffect transition="in" filter="blinds(horizontal)">
                                      <p:cBhvr>
                                        <p:cTn id="80" dur="500"/>
                                        <p:tgtEl>
                                          <p:spTgt spid="1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accent1">
              <a:lumMod val="20000"/>
              <a:lumOff val="80000"/>
            </a:schemeClr>
          </a:solidFill>
        </p:spPr>
        <p:txBody>
          <a:bodyPr/>
          <a:lstStyle/>
          <a:p>
            <a:r>
              <a:rPr lang="zh-CN" altLang="en-US" sz="2800" b="1" dirty="0">
                <a:solidFill>
                  <a:schemeClr val="tx1">
                    <a:lumMod val="50000"/>
                  </a:schemeClr>
                </a:solidFill>
              </a:rPr>
              <a:t>链式基数排序</a:t>
            </a:r>
            <a:endParaRPr lang="zh-CN" altLang="en-US" sz="2800" b="1" dirty="0">
              <a:solidFill>
                <a:schemeClr val="tx1">
                  <a:lumMod val="50000"/>
                </a:schemeClr>
              </a:solidFill>
            </a:endParaRPr>
          </a:p>
        </p:txBody>
      </p:sp>
      <p:sp>
        <p:nvSpPr>
          <p:cNvPr id="213" name="Rectangle 2"/>
          <p:cNvSpPr>
            <a:spLocks noChangeArrowheads="1"/>
          </p:cNvSpPr>
          <p:nvPr/>
        </p:nvSpPr>
        <p:spPr bwMode="auto">
          <a:xfrm>
            <a:off x="725810" y="1063625"/>
            <a:ext cx="10735261" cy="381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nSpc>
                <a:spcPct val="120000"/>
              </a:lnSpc>
              <a:spcBef>
                <a:spcPct val="0"/>
              </a:spcBef>
              <a:buFont typeface="Arial" panose="020B0604020202020204" pitchFamily="34" charset="0"/>
              <a:buChar char="•"/>
            </a:pPr>
            <a:r>
              <a:rPr lang="zh-CN" altLang="en-US" sz="2000" b="0" dirty="0">
                <a:solidFill>
                  <a:srgbClr val="000000"/>
                </a:solidFill>
                <a:latin typeface="Arial" panose="020B0604020202020204" pitchFamily="34" charset="0"/>
              </a:rPr>
              <a:t>假如多关键字的记录序列中，每个关键字的取值范围相同，则按</a:t>
            </a:r>
            <a:r>
              <a:rPr lang="en-US" altLang="zh-CN" sz="2000" b="0" dirty="0">
                <a:solidFill>
                  <a:srgbClr val="000000"/>
                </a:solidFill>
                <a:latin typeface="Arial" panose="020B0604020202020204" pitchFamily="34" charset="0"/>
              </a:rPr>
              <a:t>LSD</a:t>
            </a:r>
            <a:r>
              <a:rPr lang="zh-CN" altLang="en-US" sz="2000" b="0" dirty="0">
                <a:solidFill>
                  <a:srgbClr val="000000"/>
                </a:solidFill>
                <a:latin typeface="Arial" panose="020B0604020202020204" pitchFamily="34" charset="0"/>
              </a:rPr>
              <a:t>法进行排序时，可以采用“分配</a:t>
            </a:r>
            <a:r>
              <a:rPr lang="en-US" altLang="zh-CN" sz="2000" b="0" dirty="0">
                <a:solidFill>
                  <a:srgbClr val="000000"/>
                </a:solidFill>
                <a:latin typeface="Arial" panose="020B0604020202020204" pitchFamily="34" charset="0"/>
              </a:rPr>
              <a:t>-</a:t>
            </a:r>
            <a:r>
              <a:rPr lang="zh-CN" altLang="en-US" sz="2000" b="0" dirty="0">
                <a:solidFill>
                  <a:srgbClr val="000000"/>
                </a:solidFill>
                <a:latin typeface="Arial" panose="020B0604020202020204" pitchFamily="34" charset="0"/>
              </a:rPr>
              <a:t>收集”的方法，其好处是不需要进行关键字间的比较。</a:t>
            </a:r>
            <a:endParaRPr lang="zh-CN" altLang="en-US" sz="2000" b="0" dirty="0">
              <a:solidFill>
                <a:srgbClr val="000000"/>
              </a:solidFill>
              <a:latin typeface="Arial" panose="020B0604020202020204" pitchFamily="34" charset="0"/>
            </a:endParaRPr>
          </a:p>
          <a:p>
            <a:pPr>
              <a:lnSpc>
                <a:spcPct val="120000"/>
              </a:lnSpc>
              <a:spcBef>
                <a:spcPct val="0"/>
              </a:spcBef>
              <a:buFont typeface="Arial" panose="020B0604020202020204" pitchFamily="34" charset="0"/>
              <a:buChar char="•"/>
            </a:pPr>
            <a:r>
              <a:rPr lang="zh-CN" altLang="en-US" sz="2000" b="0" dirty="0">
                <a:solidFill>
                  <a:srgbClr val="000000"/>
                </a:solidFill>
                <a:latin typeface="Arial" panose="020B0604020202020204" pitchFamily="34" charset="0"/>
              </a:rPr>
              <a:t>对于数字型或字符型的单关键字，可以看成是由多个数位或多个字符构成的多关键字，此时可以采用这种“分配</a:t>
            </a:r>
            <a:r>
              <a:rPr lang="en-US" altLang="zh-CN" sz="2000" b="0" dirty="0">
                <a:solidFill>
                  <a:srgbClr val="000000"/>
                </a:solidFill>
                <a:latin typeface="Arial" panose="020B0604020202020204" pitchFamily="34" charset="0"/>
              </a:rPr>
              <a:t>-</a:t>
            </a:r>
            <a:r>
              <a:rPr lang="zh-CN" altLang="en-US" sz="2000" b="0" dirty="0">
                <a:solidFill>
                  <a:srgbClr val="000000"/>
                </a:solidFill>
                <a:latin typeface="Arial" panose="020B0604020202020204" pitchFamily="34" charset="0"/>
              </a:rPr>
              <a:t>收集”的办法进行排序，称作基数排序法。</a:t>
            </a:r>
            <a:endParaRPr lang="en-US" altLang="zh-CN" sz="2000" b="0" dirty="0">
              <a:solidFill>
                <a:srgbClr val="000000"/>
              </a:solidFill>
              <a:latin typeface="Arial" panose="020B0604020202020204" pitchFamily="34" charset="0"/>
            </a:endParaRPr>
          </a:p>
          <a:p>
            <a:pPr>
              <a:lnSpc>
                <a:spcPct val="120000"/>
              </a:lnSpc>
              <a:spcBef>
                <a:spcPct val="0"/>
              </a:spcBef>
              <a:buFont typeface="Arial" panose="020B0604020202020204" pitchFamily="34" charset="0"/>
              <a:buChar char="•"/>
            </a:pPr>
            <a:r>
              <a:rPr lang="zh-CN" altLang="en-US" sz="2000" b="0" dirty="0">
                <a:solidFill>
                  <a:srgbClr val="000000"/>
                </a:solidFill>
                <a:latin typeface="Arial" panose="020B0604020202020204" pitchFamily="34" charset="0"/>
              </a:rPr>
              <a:t>链式基数排序算法对数据进行</a:t>
            </a:r>
            <a:r>
              <a:rPr lang="en-US" altLang="zh-CN" sz="2000" b="0" dirty="0">
                <a:solidFill>
                  <a:srgbClr val="000000"/>
                </a:solidFill>
                <a:latin typeface="Arial" panose="020B0604020202020204" pitchFamily="34" charset="0"/>
              </a:rPr>
              <a:t>d</a:t>
            </a:r>
            <a:r>
              <a:rPr lang="zh-CN" altLang="en-US" sz="2000" b="0" dirty="0">
                <a:solidFill>
                  <a:srgbClr val="000000"/>
                </a:solidFill>
                <a:latin typeface="Arial" panose="020B0604020202020204" pitchFamily="34" charset="0"/>
              </a:rPr>
              <a:t>趟扫描，每趟需时间</a:t>
            </a:r>
            <a:r>
              <a:rPr lang="en-US" altLang="zh-CN" sz="2000" b="0" dirty="0">
                <a:solidFill>
                  <a:srgbClr val="000000"/>
                </a:solidFill>
                <a:latin typeface="Arial" panose="020B0604020202020204" pitchFamily="34" charset="0"/>
              </a:rPr>
              <a:t>O(</a:t>
            </a:r>
            <a:r>
              <a:rPr lang="en-US" altLang="zh-CN" sz="2000" b="0" dirty="0" err="1">
                <a:solidFill>
                  <a:srgbClr val="000000"/>
                </a:solidFill>
                <a:latin typeface="Arial" panose="020B0604020202020204" pitchFamily="34" charset="0"/>
              </a:rPr>
              <a:t>n+j</a:t>
            </a:r>
            <a:r>
              <a:rPr lang="en-US" altLang="zh-CN" sz="2000" b="0" dirty="0">
                <a:solidFill>
                  <a:srgbClr val="000000"/>
                </a:solidFill>
                <a:latin typeface="Arial" panose="020B0604020202020204" pitchFamily="34" charset="0"/>
              </a:rPr>
              <a:t>)</a:t>
            </a:r>
            <a:r>
              <a:rPr lang="zh-CN" altLang="en-US" sz="2000" b="0" dirty="0">
                <a:solidFill>
                  <a:srgbClr val="000000"/>
                </a:solidFill>
                <a:latin typeface="Arial" panose="020B0604020202020204" pitchFamily="34" charset="0"/>
              </a:rPr>
              <a:t>。因此总的计算时间为</a:t>
            </a:r>
            <a:r>
              <a:rPr lang="en-US" altLang="zh-CN" sz="2000" b="0" dirty="0">
                <a:solidFill>
                  <a:srgbClr val="000000"/>
                </a:solidFill>
                <a:latin typeface="Arial" panose="020B0604020202020204" pitchFamily="34" charset="0"/>
              </a:rPr>
              <a:t>O(d(</a:t>
            </a:r>
            <a:r>
              <a:rPr lang="en-US" altLang="zh-CN" sz="2000" b="0" dirty="0" err="1">
                <a:solidFill>
                  <a:srgbClr val="000000"/>
                </a:solidFill>
                <a:latin typeface="Arial" panose="020B0604020202020204" pitchFamily="34" charset="0"/>
              </a:rPr>
              <a:t>n+j</a:t>
            </a:r>
            <a:r>
              <a:rPr lang="en-US" altLang="zh-CN" sz="2000" b="0" dirty="0">
                <a:solidFill>
                  <a:srgbClr val="000000"/>
                </a:solidFill>
                <a:latin typeface="Arial" panose="020B0604020202020204" pitchFamily="34" charset="0"/>
              </a:rPr>
              <a:t>))</a:t>
            </a:r>
            <a:r>
              <a:rPr lang="zh-CN" altLang="en-US" sz="2000" b="0" dirty="0">
                <a:solidFill>
                  <a:srgbClr val="000000"/>
                </a:solidFill>
                <a:latin typeface="Arial" panose="020B0604020202020204" pitchFamily="34" charset="0"/>
              </a:rPr>
              <a:t>。</a:t>
            </a:r>
            <a:endParaRPr lang="zh-CN" altLang="en-US" sz="2000" b="0" dirty="0">
              <a:solidFill>
                <a:srgbClr val="000000"/>
              </a:solidFill>
              <a:latin typeface="Arial" panose="020B0604020202020204" pitchFamily="34" charset="0"/>
            </a:endParaRPr>
          </a:p>
          <a:p>
            <a:pPr>
              <a:lnSpc>
                <a:spcPct val="120000"/>
              </a:lnSpc>
              <a:spcBef>
                <a:spcPct val="0"/>
              </a:spcBef>
              <a:buFont typeface="Arial" panose="020B0604020202020204" pitchFamily="34" charset="0"/>
              <a:buChar char="•"/>
            </a:pPr>
            <a:r>
              <a:rPr lang="zh-CN" altLang="en-US" sz="2000" b="0" dirty="0">
                <a:solidFill>
                  <a:srgbClr val="000000"/>
                </a:solidFill>
                <a:latin typeface="Arial" panose="020B0604020202020204" pitchFamily="34" charset="0"/>
              </a:rPr>
              <a:t>对不同的基数</a:t>
            </a:r>
            <a:r>
              <a:rPr lang="en-US" altLang="zh-CN" sz="2000" b="0" dirty="0">
                <a:solidFill>
                  <a:srgbClr val="000000"/>
                </a:solidFill>
                <a:latin typeface="Arial" panose="020B0604020202020204" pitchFamily="34" charset="0"/>
              </a:rPr>
              <a:t>j</a:t>
            </a:r>
            <a:r>
              <a:rPr lang="zh-CN" altLang="en-US" sz="2000" b="0" dirty="0">
                <a:solidFill>
                  <a:srgbClr val="000000"/>
                </a:solidFill>
                <a:latin typeface="Arial" panose="020B0604020202020204" pitchFamily="34" charset="0"/>
              </a:rPr>
              <a:t>所用的时间是不同的</a:t>
            </a:r>
            <a:endParaRPr lang="zh-CN" altLang="en-US" sz="2000" b="0" dirty="0">
              <a:solidFill>
                <a:srgbClr val="000000"/>
              </a:solidFill>
              <a:latin typeface="Arial" panose="020B0604020202020204" pitchFamily="34" charset="0"/>
            </a:endParaRPr>
          </a:p>
          <a:p>
            <a:pPr lvl="1">
              <a:lnSpc>
                <a:spcPct val="120000"/>
              </a:lnSpc>
              <a:spcBef>
                <a:spcPct val="0"/>
              </a:spcBef>
              <a:buFont typeface="Arial" panose="020B0604020202020204" pitchFamily="34" charset="0"/>
              <a:buChar char="•"/>
            </a:pPr>
            <a:r>
              <a:rPr lang="zh-CN" altLang="en-US" sz="2000" b="0" dirty="0">
                <a:solidFill>
                  <a:srgbClr val="000000"/>
                </a:solidFill>
                <a:latin typeface="Arial" panose="020B0604020202020204" pitchFamily="34" charset="0"/>
              </a:rPr>
              <a:t>当</a:t>
            </a:r>
            <a:r>
              <a:rPr lang="en-US" altLang="zh-CN" sz="2000" b="0" dirty="0">
                <a:solidFill>
                  <a:srgbClr val="000000"/>
                </a:solidFill>
                <a:latin typeface="Arial" panose="020B0604020202020204" pitchFamily="34" charset="0"/>
              </a:rPr>
              <a:t>n</a:t>
            </a:r>
            <a:r>
              <a:rPr lang="zh-CN" altLang="en-US" sz="2000" b="0" dirty="0">
                <a:solidFill>
                  <a:srgbClr val="000000"/>
                </a:solidFill>
                <a:latin typeface="Arial" panose="020B0604020202020204" pitchFamily="34" charset="0"/>
              </a:rPr>
              <a:t>较大或</a:t>
            </a:r>
            <a:r>
              <a:rPr lang="en-US" altLang="zh-CN" sz="2000" b="0" dirty="0">
                <a:solidFill>
                  <a:srgbClr val="000000"/>
                </a:solidFill>
                <a:latin typeface="Arial" panose="020B0604020202020204" pitchFamily="34" charset="0"/>
              </a:rPr>
              <a:t>d</a:t>
            </a:r>
            <a:r>
              <a:rPr lang="zh-CN" altLang="en-US" sz="2000" b="0" dirty="0">
                <a:solidFill>
                  <a:srgbClr val="000000"/>
                </a:solidFill>
                <a:latin typeface="Arial" panose="020B0604020202020204" pitchFamily="34" charset="0"/>
              </a:rPr>
              <a:t>较小时，这种方法较为节省时间</a:t>
            </a:r>
            <a:endParaRPr lang="zh-CN" altLang="en-US" sz="2000" b="0" dirty="0">
              <a:solidFill>
                <a:srgbClr val="000000"/>
              </a:solidFill>
              <a:latin typeface="Arial" panose="020B0604020202020204" pitchFamily="34" charset="0"/>
            </a:endParaRPr>
          </a:p>
          <a:p>
            <a:pPr>
              <a:lnSpc>
                <a:spcPct val="120000"/>
              </a:lnSpc>
              <a:spcBef>
                <a:spcPct val="0"/>
              </a:spcBef>
              <a:buFont typeface="Arial" panose="020B0604020202020204" pitchFamily="34" charset="0"/>
              <a:buChar char="•"/>
            </a:pPr>
            <a:r>
              <a:rPr lang="zh-CN" altLang="en-US" sz="2000" b="0" dirty="0">
                <a:solidFill>
                  <a:srgbClr val="000000"/>
                </a:solidFill>
                <a:latin typeface="Arial" panose="020B0604020202020204" pitchFamily="34" charset="0"/>
              </a:rPr>
              <a:t>基数排序适用于链式存储结构的记录的排序，它要求的附加存储量是</a:t>
            </a:r>
            <a:r>
              <a:rPr lang="en-US" altLang="zh-CN" sz="2000" b="0" dirty="0">
                <a:solidFill>
                  <a:srgbClr val="000000"/>
                </a:solidFill>
                <a:latin typeface="Arial" panose="020B0604020202020204" pitchFamily="34" charset="0"/>
              </a:rPr>
              <a:t>j</a:t>
            </a:r>
            <a:r>
              <a:rPr lang="zh-CN" altLang="en-US" sz="2000" b="0" dirty="0">
                <a:solidFill>
                  <a:srgbClr val="000000"/>
                </a:solidFill>
                <a:latin typeface="Arial" panose="020B0604020202020204" pitchFamily="34" charset="0"/>
              </a:rPr>
              <a:t>个队列的头、尾指针。所以，需要</a:t>
            </a:r>
            <a:r>
              <a:rPr lang="en-US" altLang="zh-CN" sz="2000" b="0" dirty="0">
                <a:solidFill>
                  <a:srgbClr val="000000"/>
                </a:solidFill>
                <a:latin typeface="Arial" panose="020B0604020202020204" pitchFamily="34" charset="0"/>
              </a:rPr>
              <a:t>O(</a:t>
            </a:r>
            <a:r>
              <a:rPr lang="en-US" altLang="zh-CN" sz="2000" b="0" dirty="0" err="1">
                <a:solidFill>
                  <a:srgbClr val="000000"/>
                </a:solidFill>
                <a:latin typeface="Arial" panose="020B0604020202020204" pitchFamily="34" charset="0"/>
              </a:rPr>
              <a:t>n+j</a:t>
            </a:r>
            <a:r>
              <a:rPr lang="en-US" altLang="zh-CN" sz="2000" b="0" dirty="0">
                <a:solidFill>
                  <a:srgbClr val="000000"/>
                </a:solidFill>
                <a:latin typeface="Arial" panose="020B0604020202020204" pitchFamily="34" charset="0"/>
              </a:rPr>
              <a:t>)</a:t>
            </a:r>
            <a:r>
              <a:rPr lang="zh-CN" altLang="en-US" sz="2000" b="0" dirty="0">
                <a:solidFill>
                  <a:srgbClr val="000000"/>
                </a:solidFill>
                <a:latin typeface="Arial" panose="020B0604020202020204" pitchFamily="34" charset="0"/>
              </a:rPr>
              <a:t>辅助空间。</a:t>
            </a:r>
            <a:endParaRPr lang="zh-CN" altLang="en-US" sz="2000" b="0" dirty="0">
              <a:solidFill>
                <a:srgbClr val="000000"/>
              </a:solidFill>
              <a:latin typeface="Arial" panose="020B0604020202020204" pitchFamily="34" charset="0"/>
            </a:endParaRPr>
          </a:p>
          <a:p>
            <a:pPr>
              <a:lnSpc>
                <a:spcPct val="120000"/>
              </a:lnSpc>
              <a:spcBef>
                <a:spcPct val="0"/>
              </a:spcBef>
              <a:buFont typeface="Arial" panose="020B0604020202020204" pitchFamily="34" charset="0"/>
              <a:buChar char="•"/>
            </a:pPr>
            <a:r>
              <a:rPr lang="zh-CN" altLang="en-US" sz="2000" b="0" dirty="0">
                <a:solidFill>
                  <a:srgbClr val="000000"/>
                </a:solidFill>
                <a:latin typeface="Arial" panose="020B0604020202020204" pitchFamily="34" charset="0"/>
              </a:rPr>
              <a:t>基数排序是一种稳定的排序方法。</a:t>
            </a:r>
            <a:endParaRPr lang="zh-CN" altLang="en-US" sz="2000" b="0" dirty="0">
              <a:solidFill>
                <a:srgbClr val="000000"/>
              </a:solidFill>
              <a:latin typeface="Arial" panose="020B0604020202020204" pitchFamily="34" charset="0"/>
            </a:endParaRPr>
          </a:p>
          <a:p>
            <a:pPr>
              <a:lnSpc>
                <a:spcPct val="120000"/>
              </a:lnSpc>
              <a:spcBef>
                <a:spcPct val="0"/>
              </a:spcBef>
              <a:buFont typeface="Arial" panose="020B0604020202020204" pitchFamily="34" charset="0"/>
              <a:buChar char="•"/>
            </a:pPr>
            <a:endParaRPr lang="zh-CN" altLang="en-US" sz="2000" b="0" dirty="0">
              <a:solidFill>
                <a:srgbClr val="000000"/>
              </a:solidFill>
              <a:latin typeface="Arial" panose="020B0604020202020204" pitchFamily="34" charset="0"/>
            </a:endParaRPr>
          </a:p>
        </p:txBody>
      </p:sp>
      <p:graphicFrame>
        <p:nvGraphicFramePr>
          <p:cNvPr id="214" name="Object 3">
            <a:hlinkClick r:id="" action="ppaction://ole?verb=1"/>
          </p:cNvPr>
          <p:cNvGraphicFramePr>
            <a:graphicFrameLocks noChangeAspect="1"/>
          </p:cNvGraphicFramePr>
          <p:nvPr/>
        </p:nvGraphicFramePr>
        <p:xfrm>
          <a:off x="255141" y="5246222"/>
          <a:ext cx="1512888" cy="841375"/>
        </p:xfrm>
        <a:graphic>
          <a:graphicData uri="http://schemas.openxmlformats.org/presentationml/2006/ole">
            <mc:AlternateContent xmlns:mc="http://schemas.openxmlformats.org/markup-compatibility/2006">
              <mc:Choice xmlns:v="urn:schemas-microsoft-com:vml" Requires="v">
                <p:oleObj spid="_x0000_s0" name="" r:id="rId1" imgW="828675" imgH="457200" progId="Package">
                  <p:embed/>
                </p:oleObj>
              </mc:Choice>
              <mc:Fallback>
                <p:oleObj name="" r:id="rId1" imgW="828675" imgH="457200" progId="Package">
                  <p:embed/>
                  <p:pic>
                    <p:nvPicPr>
                      <p:cNvPr id="0" name="Object 3">
                        <a:hlinkClick r:id="" action="ppaction://ole?verb=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41" y="5246222"/>
                        <a:ext cx="1512888" cy="8413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13">
                                            <p:txEl>
                                              <p:pRg st="0" end="0"/>
                                            </p:txEl>
                                          </p:spTgt>
                                        </p:tgtEl>
                                        <p:attrNameLst>
                                          <p:attrName>style.visibility</p:attrName>
                                        </p:attrNameLst>
                                      </p:cBhvr>
                                      <p:to>
                                        <p:strVal val="visible"/>
                                      </p:to>
                                    </p:set>
                                    <p:anim calcmode="lin" valueType="num">
                                      <p:cBhvr>
                                        <p:cTn id="7" dur="500" fill="hold"/>
                                        <p:tgtEl>
                                          <p:spTgt spid="21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1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213">
                                            <p:txEl>
                                              <p:pRg st="1" end="1"/>
                                            </p:txEl>
                                          </p:spTgt>
                                        </p:tgtEl>
                                        <p:attrNameLst>
                                          <p:attrName>style.visibility</p:attrName>
                                        </p:attrNameLst>
                                      </p:cBhvr>
                                      <p:to>
                                        <p:strVal val="visible"/>
                                      </p:to>
                                    </p:set>
                                    <p:anim calcmode="lin" valueType="num">
                                      <p:cBhvr>
                                        <p:cTn id="13" dur="500" fill="hold"/>
                                        <p:tgtEl>
                                          <p:spTgt spid="21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21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213">
                                            <p:txEl>
                                              <p:pRg st="2" end="2"/>
                                            </p:txEl>
                                          </p:spTgt>
                                        </p:tgtEl>
                                        <p:attrNameLst>
                                          <p:attrName>style.visibility</p:attrName>
                                        </p:attrNameLst>
                                      </p:cBhvr>
                                      <p:to>
                                        <p:strVal val="visible"/>
                                      </p:to>
                                    </p:set>
                                    <p:anim calcmode="lin" valueType="num">
                                      <p:cBhvr>
                                        <p:cTn id="19" dur="500" fill="hold"/>
                                        <p:tgtEl>
                                          <p:spTgt spid="21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213">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213">
                                            <p:txEl>
                                              <p:pRg st="3" end="3"/>
                                            </p:txEl>
                                          </p:spTgt>
                                        </p:tgtEl>
                                        <p:attrNameLst>
                                          <p:attrName>style.visibility</p:attrName>
                                        </p:attrNameLst>
                                      </p:cBhvr>
                                      <p:to>
                                        <p:strVal val="visible"/>
                                      </p:to>
                                    </p:set>
                                    <p:anim calcmode="lin" valueType="num">
                                      <p:cBhvr>
                                        <p:cTn id="25" dur="500" fill="hold"/>
                                        <p:tgtEl>
                                          <p:spTgt spid="21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213">
                                            <p:txEl>
                                              <p:pRg st="3" end="3"/>
                                            </p:txEl>
                                          </p:spTgt>
                                        </p:tgtEl>
                                        <p:attrNameLst>
                                          <p:attrName>ppt_h</p:attrName>
                                        </p:attrNameLst>
                                      </p:cBhvr>
                                      <p:tavLst>
                                        <p:tav tm="0">
                                          <p:val>
                                            <p:strVal val="#ppt_h"/>
                                          </p:val>
                                        </p:tav>
                                        <p:tav tm="100000">
                                          <p:val>
                                            <p:strVal val="#ppt_h"/>
                                          </p:val>
                                        </p:tav>
                                      </p:tavLst>
                                    </p:anim>
                                  </p:childTnLst>
                                </p:cTn>
                              </p:par>
                              <p:par>
                                <p:cTn id="27" presetID="17" presetClass="entr" presetSubtype="10" fill="hold" grpId="0" nodeType="withEffect">
                                  <p:stCondLst>
                                    <p:cond delay="0"/>
                                  </p:stCondLst>
                                  <p:childTnLst>
                                    <p:set>
                                      <p:cBhvr>
                                        <p:cTn id="28" dur="1" fill="hold">
                                          <p:stCondLst>
                                            <p:cond delay="0"/>
                                          </p:stCondLst>
                                        </p:cTn>
                                        <p:tgtEl>
                                          <p:spTgt spid="213">
                                            <p:txEl>
                                              <p:pRg st="4" end="4"/>
                                            </p:txEl>
                                          </p:spTgt>
                                        </p:tgtEl>
                                        <p:attrNameLst>
                                          <p:attrName>style.visibility</p:attrName>
                                        </p:attrNameLst>
                                      </p:cBhvr>
                                      <p:to>
                                        <p:strVal val="visible"/>
                                      </p:to>
                                    </p:set>
                                    <p:anim calcmode="lin" valueType="num">
                                      <p:cBhvr>
                                        <p:cTn id="29" dur="500" fill="hold"/>
                                        <p:tgtEl>
                                          <p:spTgt spid="21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213">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grpId="0" nodeType="clickEffect">
                                  <p:stCondLst>
                                    <p:cond delay="0"/>
                                  </p:stCondLst>
                                  <p:childTnLst>
                                    <p:set>
                                      <p:cBhvr>
                                        <p:cTn id="34" dur="1" fill="hold">
                                          <p:stCondLst>
                                            <p:cond delay="0"/>
                                          </p:stCondLst>
                                        </p:cTn>
                                        <p:tgtEl>
                                          <p:spTgt spid="213">
                                            <p:txEl>
                                              <p:pRg st="5" end="5"/>
                                            </p:txEl>
                                          </p:spTgt>
                                        </p:tgtEl>
                                        <p:attrNameLst>
                                          <p:attrName>style.visibility</p:attrName>
                                        </p:attrNameLst>
                                      </p:cBhvr>
                                      <p:to>
                                        <p:strVal val="visible"/>
                                      </p:to>
                                    </p:set>
                                    <p:anim calcmode="lin" valueType="num">
                                      <p:cBhvr>
                                        <p:cTn id="35" dur="500" fill="hold"/>
                                        <p:tgtEl>
                                          <p:spTgt spid="213">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213">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0" fill="hold" grpId="0" nodeType="clickEffect">
                                  <p:stCondLst>
                                    <p:cond delay="0"/>
                                  </p:stCondLst>
                                  <p:childTnLst>
                                    <p:set>
                                      <p:cBhvr>
                                        <p:cTn id="40" dur="1" fill="hold">
                                          <p:stCondLst>
                                            <p:cond delay="0"/>
                                          </p:stCondLst>
                                        </p:cTn>
                                        <p:tgtEl>
                                          <p:spTgt spid="213">
                                            <p:txEl>
                                              <p:pRg st="6" end="6"/>
                                            </p:txEl>
                                          </p:spTgt>
                                        </p:tgtEl>
                                        <p:attrNameLst>
                                          <p:attrName>style.visibility</p:attrName>
                                        </p:attrNameLst>
                                      </p:cBhvr>
                                      <p:to>
                                        <p:strVal val="visible"/>
                                      </p:to>
                                    </p:set>
                                    <p:anim calcmode="lin" valueType="num">
                                      <p:cBhvr>
                                        <p:cTn id="41" dur="500" fill="hold"/>
                                        <p:tgtEl>
                                          <p:spTgt spid="21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213">
                                            <p:txEl>
                                              <p:pRg st="6" end="6"/>
                                            </p:txEl>
                                          </p:spTgt>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14"/>
                                        </p:tgtEl>
                                        <p:attrNameLst>
                                          <p:attrName>style.visibility</p:attrName>
                                        </p:attrNameLst>
                                      </p:cBhvr>
                                      <p:to>
                                        <p:strVal val="visible"/>
                                      </p:to>
                                    </p:set>
                                    <p:animEffect transition="in" filter="blinds(horizontal)">
                                      <p:cBhvr>
                                        <p:cTn id="47"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utoUpdateAnimBg="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5" name="Rectangle 2"/>
          <p:cNvSpPr txBox="1">
            <a:spLocks noChangeArrowheads="1"/>
          </p:cNvSpPr>
          <p:nvPr/>
        </p:nvSpPr>
        <p:spPr>
          <a:xfrm>
            <a:off x="713790" y="935288"/>
            <a:ext cx="9921658" cy="55929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p→369→367→167→239→237→138→230→139</a:t>
            </a:r>
            <a:endPar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0000"/>
              </a:lnSpc>
              <a:spcBef>
                <a:spcPts val="0"/>
              </a:spcBef>
            </a:pP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第一次分配得到</a:t>
            </a:r>
            <a:endPar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00000"/>
              </a:lnSpc>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f[0]→230←r[0]</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00000"/>
              </a:lnSpc>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f[7]→367→167→237←r[7]</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00000"/>
              </a:lnSpc>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f[8]→138←r[8]</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00000"/>
              </a:lnSpc>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f[9]→369→239→139←r[9]</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0000"/>
              </a:lnSpc>
              <a:spcBef>
                <a:spcPts val="0"/>
              </a:spcBef>
            </a:pP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第一次收集得到</a:t>
            </a:r>
            <a:endPar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00000"/>
              </a:lnSpc>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p→230→367→167→237→138→368→239→139</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0000"/>
              </a:lnSpc>
              <a:spcBef>
                <a:spcPct val="0"/>
              </a:spcBef>
            </a:pP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第二次分配得到</a:t>
            </a:r>
            <a:endPar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00000"/>
              </a:lnSpc>
              <a:spcBef>
                <a:spcPct val="0"/>
              </a:spcBef>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f[3]→230→237→138→239→139←r[3]</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00000"/>
              </a:lnSpc>
              <a:spcBef>
                <a:spcPct val="0"/>
              </a:spcBef>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f[6]→367→167→368←r[6]</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0000"/>
              </a:lnSpc>
              <a:spcBef>
                <a:spcPct val="0"/>
              </a:spcBef>
            </a:pP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第二次收集得到</a:t>
            </a:r>
            <a:endPar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00000"/>
              </a:lnSpc>
              <a:spcBef>
                <a:spcPct val="0"/>
              </a:spcBef>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p→230→237→138→239→139→367→167→368</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0000"/>
              </a:lnSpc>
              <a:spcBef>
                <a:spcPct val="0"/>
              </a:spcBef>
            </a:pP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第三次分配得到</a:t>
            </a:r>
            <a:endPar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00000"/>
              </a:lnSpc>
              <a:spcBef>
                <a:spcPct val="0"/>
              </a:spcBef>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f[1]→138→139→167←r[1]</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00000"/>
              </a:lnSpc>
              <a:spcBef>
                <a:spcPct val="0"/>
              </a:spcBef>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f[2]→230→237→239←r[2]</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00000"/>
              </a:lnSpc>
              <a:spcBef>
                <a:spcPct val="0"/>
              </a:spcBef>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f[3]→367→368←r[3]</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0000"/>
              </a:lnSpc>
              <a:spcBef>
                <a:spcPct val="0"/>
              </a:spcBef>
            </a:pP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第三次收集之后便得到记录的有序序列</a:t>
            </a:r>
            <a:endPar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00000"/>
              </a:lnSpc>
              <a:spcBef>
                <a:spcPct val="0"/>
              </a:spcBef>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p→138→139→167→230→237→239→367→368</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00000"/>
              </a:lnSpc>
            </a:pP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标题 102"/>
          <p:cNvSpPr txBox="1"/>
          <p:nvPr/>
        </p:nvSpPr>
        <p:spPr>
          <a:xfrm>
            <a:off x="171856" y="249748"/>
            <a:ext cx="11848288" cy="447631"/>
          </a:xfrm>
          <a:prstGeom prst="rect">
            <a:avLst/>
          </a:prstGeom>
          <a:solidFill>
            <a:schemeClr val="accent1">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mj-ea"/>
                <a:cs typeface="+mj-cs"/>
              </a:defRPr>
            </a:lvl1pPr>
          </a:lstStyle>
          <a:p>
            <a:r>
              <a:rPr lang="zh-CN" altLang="en-US" sz="2800" b="1">
                <a:solidFill>
                  <a:schemeClr val="tx1">
                    <a:lumMod val="50000"/>
                  </a:schemeClr>
                </a:solidFill>
              </a:rPr>
              <a:t>链式基数排序</a:t>
            </a:r>
            <a:endParaRPr lang="zh-CN" altLang="en-US" sz="2800" b="1" dirty="0">
              <a:solidFill>
                <a:schemeClr val="tx1">
                  <a:lumMod val="50000"/>
                </a:schemeClr>
              </a:solidFill>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521371" y="329780"/>
            <a:ext cx="1403072" cy="2875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p:cTn id="13"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5">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p:cTn id="25"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5">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p:cTn id="31"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5">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p:cTn id="37"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5">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10"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p:cTn id="43"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5">
                                            <p:txEl>
                                              <p:pRg st="6" end="6"/>
                                            </p:txEl>
                                          </p:spTgt>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0"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p:cTn id="49"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5">
                                            <p:txEl>
                                              <p:pRg st="7" end="7"/>
                                            </p:txEl>
                                          </p:spTgt>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1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p:cTn id="55"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56" dur="500" fill="hold"/>
                                        <p:tgtEl>
                                          <p:spTgt spid="5">
                                            <p:txEl>
                                              <p:pRg st="8" end="8"/>
                                            </p:txEl>
                                          </p:spTgt>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7" presetClass="entr" presetSubtype="10"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p:cTn id="61"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62" dur="500" fill="hold"/>
                                        <p:tgtEl>
                                          <p:spTgt spid="5">
                                            <p:txEl>
                                              <p:pRg st="9" end="9"/>
                                            </p:txEl>
                                          </p:spTgt>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7" presetClass="entr" presetSubtype="10" fill="hold" nodeType="click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anim calcmode="lin" valueType="num">
                                      <p:cBhvr>
                                        <p:cTn id="67" dur="500" fill="hold"/>
                                        <p:tgtEl>
                                          <p:spTgt spid="5">
                                            <p:txEl>
                                              <p:pRg st="10" end="10"/>
                                            </p:txEl>
                                          </p:spTgt>
                                        </p:tgtEl>
                                        <p:attrNameLst>
                                          <p:attrName>ppt_w</p:attrName>
                                        </p:attrNameLst>
                                      </p:cBhvr>
                                      <p:tavLst>
                                        <p:tav tm="0">
                                          <p:val>
                                            <p:fltVal val="0"/>
                                          </p:val>
                                        </p:tav>
                                        <p:tav tm="100000">
                                          <p:val>
                                            <p:strVal val="#ppt_w"/>
                                          </p:val>
                                        </p:tav>
                                      </p:tavLst>
                                    </p:anim>
                                    <p:anim calcmode="lin" valueType="num">
                                      <p:cBhvr>
                                        <p:cTn id="68" dur="500" fill="hold"/>
                                        <p:tgtEl>
                                          <p:spTgt spid="5">
                                            <p:txEl>
                                              <p:pRg st="10" end="10"/>
                                            </p:txEl>
                                          </p:spTgt>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10" fill="hold" nodeType="clickEffect">
                                  <p:stCondLst>
                                    <p:cond delay="0"/>
                                  </p:stCondLst>
                                  <p:childTnLst>
                                    <p:set>
                                      <p:cBhvr>
                                        <p:cTn id="72" dur="1" fill="hold">
                                          <p:stCondLst>
                                            <p:cond delay="0"/>
                                          </p:stCondLst>
                                        </p:cTn>
                                        <p:tgtEl>
                                          <p:spTgt spid="5">
                                            <p:txEl>
                                              <p:pRg st="11" end="11"/>
                                            </p:txEl>
                                          </p:spTgt>
                                        </p:tgtEl>
                                        <p:attrNameLst>
                                          <p:attrName>style.visibility</p:attrName>
                                        </p:attrNameLst>
                                      </p:cBhvr>
                                      <p:to>
                                        <p:strVal val="visible"/>
                                      </p:to>
                                    </p:set>
                                    <p:anim calcmode="lin" valueType="num">
                                      <p:cBhvr>
                                        <p:cTn id="73" dur="500" fill="hold"/>
                                        <p:tgtEl>
                                          <p:spTgt spid="5">
                                            <p:txEl>
                                              <p:pRg st="11" end="11"/>
                                            </p:txEl>
                                          </p:spTgt>
                                        </p:tgtEl>
                                        <p:attrNameLst>
                                          <p:attrName>ppt_w</p:attrName>
                                        </p:attrNameLst>
                                      </p:cBhvr>
                                      <p:tavLst>
                                        <p:tav tm="0">
                                          <p:val>
                                            <p:fltVal val="0"/>
                                          </p:val>
                                        </p:tav>
                                        <p:tav tm="100000">
                                          <p:val>
                                            <p:strVal val="#ppt_w"/>
                                          </p:val>
                                        </p:tav>
                                      </p:tavLst>
                                    </p:anim>
                                    <p:anim calcmode="lin" valueType="num">
                                      <p:cBhvr>
                                        <p:cTn id="74" dur="500" fill="hold"/>
                                        <p:tgtEl>
                                          <p:spTgt spid="5">
                                            <p:txEl>
                                              <p:pRg st="11" end="11"/>
                                            </p:txEl>
                                          </p:spTgt>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7" presetClass="entr" presetSubtype="10" fill="hold" nodeType="clickEffect">
                                  <p:stCondLst>
                                    <p:cond delay="0"/>
                                  </p:stCondLst>
                                  <p:childTnLst>
                                    <p:set>
                                      <p:cBhvr>
                                        <p:cTn id="78" dur="1" fill="hold">
                                          <p:stCondLst>
                                            <p:cond delay="0"/>
                                          </p:stCondLst>
                                        </p:cTn>
                                        <p:tgtEl>
                                          <p:spTgt spid="5">
                                            <p:txEl>
                                              <p:pRg st="12" end="12"/>
                                            </p:txEl>
                                          </p:spTgt>
                                        </p:tgtEl>
                                        <p:attrNameLst>
                                          <p:attrName>style.visibility</p:attrName>
                                        </p:attrNameLst>
                                      </p:cBhvr>
                                      <p:to>
                                        <p:strVal val="visible"/>
                                      </p:to>
                                    </p:set>
                                    <p:anim calcmode="lin" valueType="num">
                                      <p:cBhvr>
                                        <p:cTn id="79" dur="500" fill="hold"/>
                                        <p:tgtEl>
                                          <p:spTgt spid="5">
                                            <p:txEl>
                                              <p:pRg st="12" end="12"/>
                                            </p:txEl>
                                          </p:spTgt>
                                        </p:tgtEl>
                                        <p:attrNameLst>
                                          <p:attrName>ppt_w</p:attrName>
                                        </p:attrNameLst>
                                      </p:cBhvr>
                                      <p:tavLst>
                                        <p:tav tm="0">
                                          <p:val>
                                            <p:fltVal val="0"/>
                                          </p:val>
                                        </p:tav>
                                        <p:tav tm="100000">
                                          <p:val>
                                            <p:strVal val="#ppt_w"/>
                                          </p:val>
                                        </p:tav>
                                      </p:tavLst>
                                    </p:anim>
                                    <p:anim calcmode="lin" valueType="num">
                                      <p:cBhvr>
                                        <p:cTn id="80" dur="500" fill="hold"/>
                                        <p:tgtEl>
                                          <p:spTgt spid="5">
                                            <p:txEl>
                                              <p:pRg st="12" end="12"/>
                                            </p:txEl>
                                          </p:spTgt>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7" presetClass="entr" presetSubtype="10" fill="hold" nodeType="clickEffect">
                                  <p:stCondLst>
                                    <p:cond delay="0"/>
                                  </p:stCondLst>
                                  <p:childTnLst>
                                    <p:set>
                                      <p:cBhvr>
                                        <p:cTn id="84" dur="1" fill="hold">
                                          <p:stCondLst>
                                            <p:cond delay="0"/>
                                          </p:stCondLst>
                                        </p:cTn>
                                        <p:tgtEl>
                                          <p:spTgt spid="5">
                                            <p:txEl>
                                              <p:pRg st="13" end="13"/>
                                            </p:txEl>
                                          </p:spTgt>
                                        </p:tgtEl>
                                        <p:attrNameLst>
                                          <p:attrName>style.visibility</p:attrName>
                                        </p:attrNameLst>
                                      </p:cBhvr>
                                      <p:to>
                                        <p:strVal val="visible"/>
                                      </p:to>
                                    </p:set>
                                    <p:anim calcmode="lin" valueType="num">
                                      <p:cBhvr>
                                        <p:cTn id="85" dur="500" fill="hold"/>
                                        <p:tgtEl>
                                          <p:spTgt spid="5">
                                            <p:txEl>
                                              <p:pRg st="13" end="13"/>
                                            </p:txEl>
                                          </p:spTgt>
                                        </p:tgtEl>
                                        <p:attrNameLst>
                                          <p:attrName>ppt_w</p:attrName>
                                        </p:attrNameLst>
                                      </p:cBhvr>
                                      <p:tavLst>
                                        <p:tav tm="0">
                                          <p:val>
                                            <p:fltVal val="0"/>
                                          </p:val>
                                        </p:tav>
                                        <p:tav tm="100000">
                                          <p:val>
                                            <p:strVal val="#ppt_w"/>
                                          </p:val>
                                        </p:tav>
                                      </p:tavLst>
                                    </p:anim>
                                    <p:anim calcmode="lin" valueType="num">
                                      <p:cBhvr>
                                        <p:cTn id="86" dur="500" fill="hold"/>
                                        <p:tgtEl>
                                          <p:spTgt spid="5">
                                            <p:txEl>
                                              <p:pRg st="13" end="13"/>
                                            </p:txEl>
                                          </p:spTgt>
                                        </p:tgtEl>
                                        <p:attrNameLst>
                                          <p:attrName>ppt_h</p:attrName>
                                        </p:attrNameLst>
                                      </p:cBhvr>
                                      <p:tavLst>
                                        <p:tav tm="0">
                                          <p:val>
                                            <p:strVal val="#ppt_h"/>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17" presetClass="entr" presetSubtype="10" fill="hold" nodeType="clickEffect">
                                  <p:stCondLst>
                                    <p:cond delay="0"/>
                                  </p:stCondLst>
                                  <p:childTnLst>
                                    <p:set>
                                      <p:cBhvr>
                                        <p:cTn id="90" dur="1" fill="hold">
                                          <p:stCondLst>
                                            <p:cond delay="0"/>
                                          </p:stCondLst>
                                        </p:cTn>
                                        <p:tgtEl>
                                          <p:spTgt spid="5">
                                            <p:txEl>
                                              <p:pRg st="14" end="14"/>
                                            </p:txEl>
                                          </p:spTgt>
                                        </p:tgtEl>
                                        <p:attrNameLst>
                                          <p:attrName>style.visibility</p:attrName>
                                        </p:attrNameLst>
                                      </p:cBhvr>
                                      <p:to>
                                        <p:strVal val="visible"/>
                                      </p:to>
                                    </p:set>
                                    <p:anim calcmode="lin" valueType="num">
                                      <p:cBhvr>
                                        <p:cTn id="91" dur="500" fill="hold"/>
                                        <p:tgtEl>
                                          <p:spTgt spid="5">
                                            <p:txEl>
                                              <p:pRg st="14" end="14"/>
                                            </p:txEl>
                                          </p:spTgt>
                                        </p:tgtEl>
                                        <p:attrNameLst>
                                          <p:attrName>ppt_w</p:attrName>
                                        </p:attrNameLst>
                                      </p:cBhvr>
                                      <p:tavLst>
                                        <p:tav tm="0">
                                          <p:val>
                                            <p:fltVal val="0"/>
                                          </p:val>
                                        </p:tav>
                                        <p:tav tm="100000">
                                          <p:val>
                                            <p:strVal val="#ppt_w"/>
                                          </p:val>
                                        </p:tav>
                                      </p:tavLst>
                                    </p:anim>
                                    <p:anim calcmode="lin" valueType="num">
                                      <p:cBhvr>
                                        <p:cTn id="92" dur="500" fill="hold"/>
                                        <p:tgtEl>
                                          <p:spTgt spid="5">
                                            <p:txEl>
                                              <p:pRg st="14" end="14"/>
                                            </p:txEl>
                                          </p:spTgt>
                                        </p:tgtEl>
                                        <p:attrNameLst>
                                          <p:attrName>ppt_h</p:attrName>
                                        </p:attrNameLst>
                                      </p:cBhvr>
                                      <p:tavLst>
                                        <p:tav tm="0">
                                          <p:val>
                                            <p:strVal val="#ppt_h"/>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7" presetClass="entr" presetSubtype="10" fill="hold" nodeType="clickEffect">
                                  <p:stCondLst>
                                    <p:cond delay="0"/>
                                  </p:stCondLst>
                                  <p:childTnLst>
                                    <p:set>
                                      <p:cBhvr>
                                        <p:cTn id="96" dur="1" fill="hold">
                                          <p:stCondLst>
                                            <p:cond delay="0"/>
                                          </p:stCondLst>
                                        </p:cTn>
                                        <p:tgtEl>
                                          <p:spTgt spid="5">
                                            <p:txEl>
                                              <p:pRg st="15" end="15"/>
                                            </p:txEl>
                                          </p:spTgt>
                                        </p:tgtEl>
                                        <p:attrNameLst>
                                          <p:attrName>style.visibility</p:attrName>
                                        </p:attrNameLst>
                                      </p:cBhvr>
                                      <p:to>
                                        <p:strVal val="visible"/>
                                      </p:to>
                                    </p:set>
                                    <p:anim calcmode="lin" valueType="num">
                                      <p:cBhvr>
                                        <p:cTn id="97" dur="500" fill="hold"/>
                                        <p:tgtEl>
                                          <p:spTgt spid="5">
                                            <p:txEl>
                                              <p:pRg st="15" end="15"/>
                                            </p:txEl>
                                          </p:spTgt>
                                        </p:tgtEl>
                                        <p:attrNameLst>
                                          <p:attrName>ppt_w</p:attrName>
                                        </p:attrNameLst>
                                      </p:cBhvr>
                                      <p:tavLst>
                                        <p:tav tm="0">
                                          <p:val>
                                            <p:fltVal val="0"/>
                                          </p:val>
                                        </p:tav>
                                        <p:tav tm="100000">
                                          <p:val>
                                            <p:strVal val="#ppt_w"/>
                                          </p:val>
                                        </p:tav>
                                      </p:tavLst>
                                    </p:anim>
                                    <p:anim calcmode="lin" valueType="num">
                                      <p:cBhvr>
                                        <p:cTn id="98" dur="500" fill="hold"/>
                                        <p:tgtEl>
                                          <p:spTgt spid="5">
                                            <p:txEl>
                                              <p:pRg st="15" end="15"/>
                                            </p:txEl>
                                          </p:spTgt>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7" presetClass="entr" presetSubtype="10" fill="hold" nodeType="clickEffect">
                                  <p:stCondLst>
                                    <p:cond delay="0"/>
                                  </p:stCondLst>
                                  <p:childTnLst>
                                    <p:set>
                                      <p:cBhvr>
                                        <p:cTn id="102" dur="1" fill="hold">
                                          <p:stCondLst>
                                            <p:cond delay="0"/>
                                          </p:stCondLst>
                                        </p:cTn>
                                        <p:tgtEl>
                                          <p:spTgt spid="5">
                                            <p:txEl>
                                              <p:pRg st="16" end="16"/>
                                            </p:txEl>
                                          </p:spTgt>
                                        </p:tgtEl>
                                        <p:attrNameLst>
                                          <p:attrName>style.visibility</p:attrName>
                                        </p:attrNameLst>
                                      </p:cBhvr>
                                      <p:to>
                                        <p:strVal val="visible"/>
                                      </p:to>
                                    </p:set>
                                    <p:anim calcmode="lin" valueType="num">
                                      <p:cBhvr>
                                        <p:cTn id="103" dur="500" fill="hold"/>
                                        <p:tgtEl>
                                          <p:spTgt spid="5">
                                            <p:txEl>
                                              <p:pRg st="16" end="16"/>
                                            </p:txEl>
                                          </p:spTgt>
                                        </p:tgtEl>
                                        <p:attrNameLst>
                                          <p:attrName>ppt_w</p:attrName>
                                        </p:attrNameLst>
                                      </p:cBhvr>
                                      <p:tavLst>
                                        <p:tav tm="0">
                                          <p:val>
                                            <p:fltVal val="0"/>
                                          </p:val>
                                        </p:tav>
                                        <p:tav tm="100000">
                                          <p:val>
                                            <p:strVal val="#ppt_w"/>
                                          </p:val>
                                        </p:tav>
                                      </p:tavLst>
                                    </p:anim>
                                    <p:anim calcmode="lin" valueType="num">
                                      <p:cBhvr>
                                        <p:cTn id="104" dur="500" fill="hold"/>
                                        <p:tgtEl>
                                          <p:spTgt spid="5">
                                            <p:txEl>
                                              <p:pRg st="16" end="16"/>
                                            </p:txEl>
                                          </p:spTgt>
                                        </p:tgtEl>
                                        <p:attrNameLst>
                                          <p:attrName>ppt_h</p:attrName>
                                        </p:attrNameLst>
                                      </p:cBhvr>
                                      <p:tavLst>
                                        <p:tav tm="0">
                                          <p:val>
                                            <p:strVal val="#ppt_h"/>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17" presetClass="entr" presetSubtype="10" fill="hold" nodeType="clickEffect">
                                  <p:stCondLst>
                                    <p:cond delay="0"/>
                                  </p:stCondLst>
                                  <p:childTnLst>
                                    <p:set>
                                      <p:cBhvr>
                                        <p:cTn id="108" dur="1" fill="hold">
                                          <p:stCondLst>
                                            <p:cond delay="0"/>
                                          </p:stCondLst>
                                        </p:cTn>
                                        <p:tgtEl>
                                          <p:spTgt spid="5">
                                            <p:txEl>
                                              <p:pRg st="17" end="17"/>
                                            </p:txEl>
                                          </p:spTgt>
                                        </p:tgtEl>
                                        <p:attrNameLst>
                                          <p:attrName>style.visibility</p:attrName>
                                        </p:attrNameLst>
                                      </p:cBhvr>
                                      <p:to>
                                        <p:strVal val="visible"/>
                                      </p:to>
                                    </p:set>
                                    <p:anim calcmode="lin" valueType="num">
                                      <p:cBhvr>
                                        <p:cTn id="109" dur="500" fill="hold"/>
                                        <p:tgtEl>
                                          <p:spTgt spid="5">
                                            <p:txEl>
                                              <p:pRg st="17" end="17"/>
                                            </p:txEl>
                                          </p:spTgt>
                                        </p:tgtEl>
                                        <p:attrNameLst>
                                          <p:attrName>ppt_w</p:attrName>
                                        </p:attrNameLst>
                                      </p:cBhvr>
                                      <p:tavLst>
                                        <p:tav tm="0">
                                          <p:val>
                                            <p:fltVal val="0"/>
                                          </p:val>
                                        </p:tav>
                                        <p:tav tm="100000">
                                          <p:val>
                                            <p:strVal val="#ppt_w"/>
                                          </p:val>
                                        </p:tav>
                                      </p:tavLst>
                                    </p:anim>
                                    <p:anim calcmode="lin" valueType="num">
                                      <p:cBhvr>
                                        <p:cTn id="110" dur="500" fill="hold"/>
                                        <p:tgtEl>
                                          <p:spTgt spid="5">
                                            <p:txEl>
                                              <p:pRg st="17" end="17"/>
                                            </p:txEl>
                                          </p:spTgt>
                                        </p:tgtEl>
                                        <p:attrNameLst>
                                          <p:attrName>ppt_h</p:attrName>
                                        </p:attrNameLst>
                                      </p:cBhvr>
                                      <p:tavLst>
                                        <p:tav tm="0">
                                          <p:val>
                                            <p:strVal val="#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7" presetClass="entr" presetSubtype="10" fill="hold" nodeType="clickEffect">
                                  <p:stCondLst>
                                    <p:cond delay="0"/>
                                  </p:stCondLst>
                                  <p:childTnLst>
                                    <p:set>
                                      <p:cBhvr>
                                        <p:cTn id="114" dur="1" fill="hold">
                                          <p:stCondLst>
                                            <p:cond delay="0"/>
                                          </p:stCondLst>
                                        </p:cTn>
                                        <p:tgtEl>
                                          <p:spTgt spid="5">
                                            <p:txEl>
                                              <p:pRg st="18" end="18"/>
                                            </p:txEl>
                                          </p:spTgt>
                                        </p:tgtEl>
                                        <p:attrNameLst>
                                          <p:attrName>style.visibility</p:attrName>
                                        </p:attrNameLst>
                                      </p:cBhvr>
                                      <p:to>
                                        <p:strVal val="visible"/>
                                      </p:to>
                                    </p:set>
                                    <p:anim calcmode="lin" valueType="num">
                                      <p:cBhvr>
                                        <p:cTn id="115" dur="500" fill="hold"/>
                                        <p:tgtEl>
                                          <p:spTgt spid="5">
                                            <p:txEl>
                                              <p:pRg st="18" end="18"/>
                                            </p:txEl>
                                          </p:spTgt>
                                        </p:tgtEl>
                                        <p:attrNameLst>
                                          <p:attrName>ppt_w</p:attrName>
                                        </p:attrNameLst>
                                      </p:cBhvr>
                                      <p:tavLst>
                                        <p:tav tm="0">
                                          <p:val>
                                            <p:fltVal val="0"/>
                                          </p:val>
                                        </p:tav>
                                        <p:tav tm="100000">
                                          <p:val>
                                            <p:strVal val="#ppt_w"/>
                                          </p:val>
                                        </p:tav>
                                      </p:tavLst>
                                    </p:anim>
                                    <p:anim calcmode="lin" valueType="num">
                                      <p:cBhvr>
                                        <p:cTn id="116" dur="500" fill="hold"/>
                                        <p:tgtEl>
                                          <p:spTgt spid="5">
                                            <p:txEl>
                                              <p:pRg st="18" end="18"/>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en-US" altLang="zh-CN" dirty="0"/>
              <a:t>CONTENTS</a:t>
            </a:r>
            <a:endParaRPr lang="zh-CN" altLang="en-US" dirty="0"/>
          </a:p>
        </p:txBody>
      </p:sp>
      <p:sp>
        <p:nvSpPr>
          <p:cNvPr id="4" name="灯片编号占位符 3"/>
          <p:cNvSpPr>
            <a:spLocks noGrp="1"/>
          </p:cNvSpPr>
          <p:nvPr>
            <p:ph type="sldNum" sz="quarter" idx="12"/>
          </p:nvPr>
        </p:nvSpPr>
        <p:spPr/>
        <p:txBody>
          <a:bodyPr/>
          <a:lstStyle/>
          <a:p>
            <a:fld id="{5936A40C-E0C0-4BB8-81B1-5E7F83E9E5D2}" type="slidenum">
              <a:rPr lang="zh-CN" altLang="en-US" smtClean="0"/>
            </a:fld>
            <a:endParaRPr lang="zh-CN" altLang="en-US"/>
          </a:p>
        </p:txBody>
      </p:sp>
      <p:sp>
        <p:nvSpPr>
          <p:cNvPr id="19" name="文本占位符 18"/>
          <p:cNvSpPr>
            <a:spLocks noGrp="1"/>
          </p:cNvSpPr>
          <p:nvPr>
            <p:ph type="body" sz="quarter" idx="15"/>
          </p:nvPr>
        </p:nvSpPr>
        <p:spPr>
          <a:xfrm>
            <a:off x="2607889" y="4724489"/>
            <a:ext cx="6216514" cy="727014"/>
          </a:xfrm>
        </p:spPr>
        <p:txBody>
          <a:bodyPr/>
          <a:lstStyle/>
          <a:p>
            <a:pPr algn="l"/>
            <a:r>
              <a:rPr lang="zh-CN" altLang="en-US" dirty="0"/>
              <a:t>            外部排序算法</a:t>
            </a:r>
            <a:endParaRPr lang="zh-CN" altLang="en-US" dirty="0"/>
          </a:p>
        </p:txBody>
      </p:sp>
      <p:sp>
        <p:nvSpPr>
          <p:cNvPr id="27" name="文本占位符 26"/>
          <p:cNvSpPr>
            <a:spLocks noGrp="1"/>
          </p:cNvSpPr>
          <p:nvPr>
            <p:ph type="body" sz="quarter" idx="14"/>
          </p:nvPr>
        </p:nvSpPr>
        <p:spPr>
          <a:xfrm>
            <a:off x="2603065" y="4724489"/>
            <a:ext cx="1306571" cy="723868"/>
          </a:xfrm>
        </p:spPr>
        <p:txBody>
          <a:bodyPr/>
          <a:lstStyle/>
          <a:p>
            <a:r>
              <a:rPr lang="en-US" altLang="zh-CN" dirty="0"/>
              <a:t>03</a:t>
            </a:r>
            <a:endParaRPr lang="zh-CN" altLang="en-US" dirty="0"/>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accent1">
              <a:lumMod val="20000"/>
              <a:lumOff val="80000"/>
            </a:schemeClr>
          </a:solidFill>
        </p:spPr>
        <p:txBody>
          <a:bodyPr/>
          <a:lstStyle/>
          <a:p>
            <a:r>
              <a:rPr lang="zh-CN" altLang="en-US" sz="2800" b="1" dirty="0">
                <a:solidFill>
                  <a:schemeClr val="tx1">
                    <a:lumMod val="50000"/>
                  </a:schemeClr>
                </a:solidFill>
              </a:rPr>
              <a:t>外部排序算法</a:t>
            </a:r>
            <a:endParaRPr lang="zh-CN" altLang="en-US" sz="2800" b="1" dirty="0">
              <a:solidFill>
                <a:schemeClr val="tx1">
                  <a:lumMod val="50000"/>
                </a:schemeClr>
              </a:solidFill>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52" name="Rectangle 2"/>
          <p:cNvSpPr>
            <a:spLocks noChangeArrowheads="1"/>
          </p:cNvSpPr>
          <p:nvPr/>
        </p:nvSpPr>
        <p:spPr bwMode="auto">
          <a:xfrm>
            <a:off x="690300" y="1125537"/>
            <a:ext cx="10824037" cy="369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nSpc>
                <a:spcPct val="120000"/>
              </a:lnSpc>
              <a:spcBef>
                <a:spcPct val="0"/>
              </a:spcBef>
              <a:buFont typeface="Arial" panose="020B0604020202020204" pitchFamily="34" charset="0"/>
              <a:buChar char="•"/>
            </a:pPr>
            <a:r>
              <a:rPr lang="zh-CN" altLang="zh-CN" b="0" dirty="0">
                <a:solidFill>
                  <a:srgbClr val="000000"/>
                </a:solidFill>
                <a:latin typeface="Arial" panose="020B0604020202020204" pitchFamily="34" charset="0"/>
              </a:rPr>
              <a:t>在实际问题中，经常会遇到输入文件中记录的数量很大，计算机的内存不能容纳时，排序过程必须借助外部存储器才能完成</a:t>
            </a:r>
            <a:endParaRPr lang="zh-CN" altLang="en-US" b="0" dirty="0">
              <a:solidFill>
                <a:srgbClr val="000000"/>
              </a:solidFill>
              <a:latin typeface="Arial" panose="020B0604020202020204" pitchFamily="34" charset="0"/>
            </a:endParaRPr>
          </a:p>
          <a:p>
            <a:pPr>
              <a:lnSpc>
                <a:spcPct val="120000"/>
              </a:lnSpc>
              <a:spcBef>
                <a:spcPct val="0"/>
              </a:spcBef>
              <a:buFont typeface="Arial" panose="020B0604020202020204" pitchFamily="34" charset="0"/>
              <a:buChar char="•"/>
            </a:pPr>
            <a:r>
              <a:rPr lang="zh-CN" altLang="zh-CN" b="0" dirty="0">
                <a:solidFill>
                  <a:srgbClr val="000000"/>
                </a:solidFill>
                <a:latin typeface="Arial" panose="020B0604020202020204" pitchFamily="34" charset="0"/>
              </a:rPr>
              <a:t>这时的排序称为外部排序</a:t>
            </a:r>
            <a:endParaRPr lang="en-US" altLang="zh-CN" b="0" dirty="0">
              <a:solidFill>
                <a:srgbClr val="000000"/>
              </a:solidFill>
              <a:latin typeface="Arial" panose="020B0604020202020204" pitchFamily="34" charset="0"/>
            </a:endParaRPr>
          </a:p>
          <a:p>
            <a:pPr>
              <a:lnSpc>
                <a:spcPct val="120000"/>
              </a:lnSpc>
              <a:spcBef>
                <a:spcPct val="0"/>
              </a:spcBef>
              <a:buFont typeface="Arial" panose="020B0604020202020204" pitchFamily="34" charset="0"/>
              <a:buChar char="•"/>
            </a:pPr>
            <a:r>
              <a:rPr lang="zh-CN" altLang="en-US" b="0" dirty="0">
                <a:solidFill>
                  <a:srgbClr val="000000"/>
                </a:solidFill>
                <a:latin typeface="Arial" panose="020B0604020202020204" pitchFamily="34" charset="0"/>
              </a:rPr>
              <a:t>外部信息的存取</a:t>
            </a:r>
            <a:endParaRPr lang="en-US" altLang="zh-CN" b="0" dirty="0">
              <a:solidFill>
                <a:srgbClr val="000000"/>
              </a:solidFill>
              <a:latin typeface="Arial" panose="020B0604020202020204" pitchFamily="34" charset="0"/>
            </a:endParaRPr>
          </a:p>
          <a:p>
            <a:pPr lvl="1">
              <a:lnSpc>
                <a:spcPct val="120000"/>
              </a:lnSpc>
              <a:spcBef>
                <a:spcPct val="0"/>
              </a:spcBef>
              <a:buFont typeface="Arial" panose="020B0604020202020204" pitchFamily="34" charset="0"/>
              <a:buChar char="•"/>
            </a:pPr>
            <a:r>
              <a:rPr lang="zh-CN" altLang="zh-CN" b="0" dirty="0">
                <a:solidFill>
                  <a:srgbClr val="000000"/>
                </a:solidFill>
                <a:latin typeface="Arial" panose="020B0604020202020204" pitchFamily="34" charset="0"/>
              </a:rPr>
              <a:t>磁带是涂上一层磁性材料的窄带，磁带卷在带盘上</a:t>
            </a:r>
            <a:r>
              <a:rPr lang="zh-CN" altLang="en-US" b="0" dirty="0">
                <a:solidFill>
                  <a:srgbClr val="000000"/>
                </a:solidFill>
                <a:latin typeface="Arial" panose="020B0604020202020204" pitchFamily="34" charset="0"/>
              </a:rPr>
              <a:t>，</a:t>
            </a:r>
            <a:r>
              <a:rPr lang="zh-CN" altLang="zh-CN" b="0" dirty="0">
                <a:solidFill>
                  <a:srgbClr val="000000"/>
                </a:solidFill>
                <a:latin typeface="Arial" panose="020B0604020202020204" pitchFamily="34" charset="0"/>
              </a:rPr>
              <a:t>带盘安装在磁带驱动器的转轴上</a:t>
            </a:r>
            <a:endParaRPr lang="zh-CN" altLang="en-US" b="0" dirty="0">
              <a:solidFill>
                <a:srgbClr val="000000"/>
              </a:solidFill>
              <a:latin typeface="Arial" panose="020B0604020202020204" pitchFamily="34" charset="0"/>
            </a:endParaRPr>
          </a:p>
          <a:p>
            <a:pPr lvl="1">
              <a:lnSpc>
                <a:spcPct val="120000"/>
              </a:lnSpc>
              <a:spcBef>
                <a:spcPct val="0"/>
              </a:spcBef>
              <a:buFont typeface="Arial" panose="020B0604020202020204" pitchFamily="34" charset="0"/>
              <a:buChar char="•"/>
            </a:pPr>
            <a:r>
              <a:rPr lang="zh-CN" altLang="zh-CN" b="0" dirty="0">
                <a:solidFill>
                  <a:srgbClr val="000000"/>
                </a:solidFill>
                <a:latin typeface="Arial" panose="020B0604020202020204" pitchFamily="34" charset="0"/>
              </a:rPr>
              <a:t>驱动器控制磁带盘转动，带动磁带移动，通过读/写磁头进行读/写信息的操作</a:t>
            </a:r>
            <a:endParaRPr lang="zh-CN" altLang="zh-CN" b="0" dirty="0">
              <a:solidFill>
                <a:srgbClr val="000000"/>
              </a:solidFill>
              <a:latin typeface="Arial" panose="020B0604020202020204" pitchFamily="34" charset="0"/>
            </a:endParaRPr>
          </a:p>
          <a:p>
            <a:pPr>
              <a:lnSpc>
                <a:spcPct val="120000"/>
              </a:lnSpc>
              <a:spcBef>
                <a:spcPct val="0"/>
              </a:spcBef>
              <a:buFont typeface="Arial" panose="020B0604020202020204" pitchFamily="34" charset="0"/>
              <a:buChar char="•"/>
            </a:pPr>
            <a:endParaRPr lang="zh-CN" altLang="zh-CN" b="0" dirty="0">
              <a:solidFill>
                <a:srgbClr val="000000"/>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anim calcmode="lin" valueType="num">
                                      <p:cBhvr>
                                        <p:cTn id="7" dur="5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2">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52">
                                            <p:txEl>
                                              <p:pRg st="1" end="1"/>
                                            </p:txEl>
                                          </p:spTgt>
                                        </p:tgtEl>
                                        <p:attrNameLst>
                                          <p:attrName>style.visibility</p:attrName>
                                        </p:attrNameLst>
                                      </p:cBhvr>
                                      <p:to>
                                        <p:strVal val="visible"/>
                                      </p:to>
                                    </p:set>
                                    <p:anim calcmode="lin" valueType="num">
                                      <p:cBhvr>
                                        <p:cTn id="13" dur="500" fill="hold"/>
                                        <p:tgtEl>
                                          <p:spTgt spid="52">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52">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nodeType="clickEffect">
                                  <p:stCondLst>
                                    <p:cond delay="0"/>
                                  </p:stCondLst>
                                  <p:childTnLst>
                                    <p:set>
                                      <p:cBhvr>
                                        <p:cTn id="18" dur="1" fill="hold">
                                          <p:stCondLst>
                                            <p:cond delay="0"/>
                                          </p:stCondLst>
                                        </p:cTn>
                                        <p:tgtEl>
                                          <p:spTgt spid="52">
                                            <p:txEl>
                                              <p:pRg st="2" end="2"/>
                                            </p:txEl>
                                          </p:spTgt>
                                        </p:tgtEl>
                                        <p:attrNameLst>
                                          <p:attrName>style.visibility</p:attrName>
                                        </p:attrNameLst>
                                      </p:cBhvr>
                                      <p:to>
                                        <p:strVal val="visible"/>
                                      </p:to>
                                    </p:set>
                                    <p:anim calcmode="lin" valueType="num">
                                      <p:cBhvr>
                                        <p:cTn id="19" dur="500" fill="hold"/>
                                        <p:tgtEl>
                                          <p:spTgt spid="52">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52">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52">
                                            <p:txEl>
                                              <p:pRg st="3" end="3"/>
                                            </p:txEl>
                                          </p:spTgt>
                                        </p:tgtEl>
                                        <p:attrNameLst>
                                          <p:attrName>style.visibility</p:attrName>
                                        </p:attrNameLst>
                                      </p:cBhvr>
                                      <p:to>
                                        <p:strVal val="visible"/>
                                      </p:to>
                                    </p:set>
                                    <p:anim calcmode="lin" valueType="num">
                                      <p:cBhvr>
                                        <p:cTn id="25" dur="500" fill="hold"/>
                                        <p:tgtEl>
                                          <p:spTgt spid="52">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52">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nodeType="clickEffect">
                                  <p:stCondLst>
                                    <p:cond delay="0"/>
                                  </p:stCondLst>
                                  <p:childTnLst>
                                    <p:set>
                                      <p:cBhvr>
                                        <p:cTn id="30" dur="1" fill="hold">
                                          <p:stCondLst>
                                            <p:cond delay="0"/>
                                          </p:stCondLst>
                                        </p:cTn>
                                        <p:tgtEl>
                                          <p:spTgt spid="52">
                                            <p:txEl>
                                              <p:pRg st="4" end="4"/>
                                            </p:txEl>
                                          </p:spTgt>
                                        </p:tgtEl>
                                        <p:attrNameLst>
                                          <p:attrName>style.visibility</p:attrName>
                                        </p:attrNameLst>
                                      </p:cBhvr>
                                      <p:to>
                                        <p:strVal val="visible"/>
                                      </p:to>
                                    </p:set>
                                    <p:anim calcmode="lin" valueType="num">
                                      <p:cBhvr>
                                        <p:cTn id="31" dur="500" fill="hold"/>
                                        <p:tgtEl>
                                          <p:spTgt spid="52">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52">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accent1">
              <a:lumMod val="20000"/>
              <a:lumOff val="80000"/>
            </a:schemeClr>
          </a:solidFill>
        </p:spPr>
        <p:txBody>
          <a:bodyPr/>
          <a:lstStyle/>
          <a:p>
            <a:r>
              <a:rPr lang="zh-CN" altLang="en-US" sz="2800" b="1" dirty="0">
                <a:solidFill>
                  <a:schemeClr val="tx1">
                    <a:lumMod val="50000"/>
                  </a:schemeClr>
                </a:solidFill>
              </a:rPr>
              <a:t>外部排序算法</a:t>
            </a:r>
            <a:endParaRPr lang="zh-CN" altLang="en-US" sz="2800" b="1" dirty="0">
              <a:solidFill>
                <a:schemeClr val="tx1">
                  <a:lumMod val="50000"/>
                </a:schemeClr>
              </a:solidFill>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86" name="Rectangle 2"/>
          <p:cNvSpPr>
            <a:spLocks noChangeArrowheads="1"/>
          </p:cNvSpPr>
          <p:nvPr/>
        </p:nvSpPr>
        <p:spPr bwMode="auto">
          <a:xfrm>
            <a:off x="524649" y="1137201"/>
            <a:ext cx="11142702" cy="4583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nSpc>
                <a:spcPct val="110000"/>
              </a:lnSpc>
              <a:spcBef>
                <a:spcPct val="0"/>
              </a:spcBef>
              <a:buFont typeface="Arial" panose="020B0604020202020204" pitchFamily="34" charset="0"/>
              <a:buChar char="•"/>
            </a:pPr>
            <a:r>
              <a:rPr lang="zh-CN" altLang="zh-CN" sz="2000" b="0" dirty="0">
                <a:solidFill>
                  <a:srgbClr val="000000"/>
                </a:solidFill>
                <a:latin typeface="Times New Roman" panose="02020603050405020304" pitchFamily="18" charset="0"/>
                <a:cs typeface="Times New Roman" panose="02020603050405020304" pitchFamily="18" charset="0"/>
              </a:rPr>
              <a:t>常用的外部排序方法是归并排序法</a:t>
            </a:r>
            <a:endParaRPr lang="en-US" altLang="zh-CN" sz="2000" b="0" dirty="0">
              <a:solidFill>
                <a:srgbClr val="000000"/>
              </a:solidFill>
              <a:latin typeface="Times New Roman" panose="02020603050405020304" pitchFamily="18" charset="0"/>
              <a:cs typeface="Times New Roman" panose="02020603050405020304" pitchFamily="18" charset="0"/>
            </a:endParaRPr>
          </a:p>
          <a:p>
            <a:pPr>
              <a:lnSpc>
                <a:spcPct val="110000"/>
              </a:lnSpc>
              <a:spcBef>
                <a:spcPct val="0"/>
              </a:spcBef>
              <a:buFont typeface="Arial" panose="020B0604020202020204" pitchFamily="34" charset="0"/>
              <a:buChar char="•"/>
            </a:pPr>
            <a:r>
              <a:rPr lang="zh-CN" altLang="zh-CN" sz="2000" b="0" dirty="0">
                <a:solidFill>
                  <a:srgbClr val="000000"/>
                </a:solidFill>
                <a:latin typeface="Times New Roman" panose="02020603050405020304" pitchFamily="18" charset="0"/>
                <a:cs typeface="Times New Roman" panose="02020603050405020304" pitchFamily="18" charset="0"/>
              </a:rPr>
              <a:t>归并排序法方法由两阶段组成：</a:t>
            </a:r>
            <a:endParaRPr lang="zh-CN" altLang="en-US" sz="2000" b="0" dirty="0">
              <a:solidFill>
                <a:srgbClr val="000000"/>
              </a:solidFill>
              <a:latin typeface="Times New Roman" panose="02020603050405020304" pitchFamily="18" charset="0"/>
              <a:cs typeface="Times New Roman" panose="02020603050405020304" pitchFamily="18" charset="0"/>
            </a:endParaRPr>
          </a:p>
          <a:p>
            <a:pPr lvl="1">
              <a:lnSpc>
                <a:spcPct val="110000"/>
              </a:lnSpc>
              <a:spcBef>
                <a:spcPct val="0"/>
              </a:spcBef>
              <a:buFont typeface="Arial" panose="020B0604020202020204" pitchFamily="34" charset="0"/>
              <a:buChar char="•"/>
            </a:pPr>
            <a:r>
              <a:rPr lang="zh-CN" altLang="zh-CN" sz="2000" b="0" dirty="0">
                <a:solidFill>
                  <a:srgbClr val="000000"/>
                </a:solidFill>
                <a:latin typeface="Times New Roman" panose="02020603050405020304" pitchFamily="18" charset="0"/>
                <a:cs typeface="Times New Roman" panose="02020603050405020304" pitchFamily="18" charset="0"/>
              </a:rPr>
              <a:t>第一阶段</a:t>
            </a:r>
            <a:r>
              <a:rPr lang="zh-CN" altLang="en-US" sz="2000" b="0" dirty="0">
                <a:solidFill>
                  <a:srgbClr val="000000"/>
                </a:solidFill>
                <a:latin typeface="Times New Roman" panose="02020603050405020304" pitchFamily="18" charset="0"/>
                <a:cs typeface="Times New Roman" panose="02020603050405020304" pitchFamily="18" charset="0"/>
              </a:rPr>
              <a:t>：</a:t>
            </a:r>
            <a:endParaRPr lang="en-US" altLang="zh-CN" sz="2000" b="0" dirty="0">
              <a:solidFill>
                <a:srgbClr val="000000"/>
              </a:solidFill>
              <a:latin typeface="Times New Roman" panose="02020603050405020304" pitchFamily="18" charset="0"/>
              <a:cs typeface="Times New Roman" panose="02020603050405020304" pitchFamily="18" charset="0"/>
            </a:endParaRPr>
          </a:p>
          <a:p>
            <a:pPr lvl="2">
              <a:lnSpc>
                <a:spcPct val="110000"/>
              </a:lnSpc>
              <a:spcBef>
                <a:spcPct val="0"/>
              </a:spcBef>
              <a:buFont typeface="Arial" panose="020B0604020202020204" pitchFamily="34" charset="0"/>
              <a:buChar char="•"/>
            </a:pPr>
            <a:r>
              <a:rPr lang="zh-CN" altLang="zh-CN" b="0" dirty="0">
                <a:solidFill>
                  <a:srgbClr val="000000"/>
                </a:solidFill>
                <a:latin typeface="Times New Roman" panose="02020603050405020304" pitchFamily="18" charset="0"/>
                <a:cs typeface="Times New Roman" panose="02020603050405020304" pitchFamily="18" charset="0"/>
              </a:rPr>
              <a:t>把磁盘文件逐段读入内存，用较好的内部排序方法对这段文件进行排序</a:t>
            </a:r>
            <a:endParaRPr lang="en-US" altLang="zh-CN" b="0" dirty="0">
              <a:solidFill>
                <a:srgbClr val="000000"/>
              </a:solidFill>
              <a:latin typeface="Times New Roman" panose="02020603050405020304" pitchFamily="18" charset="0"/>
              <a:cs typeface="Times New Roman" panose="02020603050405020304" pitchFamily="18" charset="0"/>
            </a:endParaRPr>
          </a:p>
          <a:p>
            <a:pPr lvl="2">
              <a:lnSpc>
                <a:spcPct val="110000"/>
              </a:lnSpc>
              <a:spcBef>
                <a:spcPct val="0"/>
              </a:spcBef>
              <a:buFont typeface="Arial" panose="020B0604020202020204" pitchFamily="34" charset="0"/>
              <a:buChar char="•"/>
            </a:pPr>
            <a:r>
              <a:rPr lang="zh-CN" altLang="zh-CN" b="0" dirty="0">
                <a:solidFill>
                  <a:srgbClr val="000000"/>
                </a:solidFill>
                <a:latin typeface="Times New Roman" panose="02020603050405020304" pitchFamily="18" charset="0"/>
                <a:cs typeface="Times New Roman" panose="02020603050405020304" pitchFamily="18" charset="0"/>
              </a:rPr>
              <a:t>已排序的文件段通常称为归并段，记作R</a:t>
            </a:r>
            <a:endParaRPr lang="en-US" altLang="zh-CN" b="0" dirty="0">
              <a:solidFill>
                <a:srgbClr val="000000"/>
              </a:solidFill>
              <a:latin typeface="Times New Roman" panose="02020603050405020304" pitchFamily="18" charset="0"/>
              <a:cs typeface="Times New Roman" panose="02020603050405020304" pitchFamily="18" charset="0"/>
            </a:endParaRPr>
          </a:p>
          <a:p>
            <a:pPr lvl="2">
              <a:lnSpc>
                <a:spcPct val="110000"/>
              </a:lnSpc>
              <a:spcBef>
                <a:spcPct val="0"/>
              </a:spcBef>
              <a:buFont typeface="Arial" panose="020B0604020202020204" pitchFamily="34" charset="0"/>
              <a:buChar char="•"/>
            </a:pPr>
            <a:r>
              <a:rPr lang="zh-CN" altLang="zh-CN" b="0" dirty="0">
                <a:solidFill>
                  <a:srgbClr val="000000"/>
                </a:solidFill>
                <a:latin typeface="Times New Roman" panose="02020603050405020304" pitchFamily="18" charset="0"/>
                <a:cs typeface="Times New Roman" panose="02020603050405020304" pitchFamily="18" charset="0"/>
              </a:rPr>
              <a:t>整个文件经逐段排序后又逐段写回到外存上</a:t>
            </a:r>
            <a:r>
              <a:rPr lang="zh-CN" altLang="en-US" b="0" dirty="0">
                <a:solidFill>
                  <a:srgbClr val="000000"/>
                </a:solidFill>
                <a:latin typeface="Times New Roman" panose="02020603050405020304" pitchFamily="18" charset="0"/>
                <a:cs typeface="Times New Roman" panose="02020603050405020304" pitchFamily="18" charset="0"/>
              </a:rPr>
              <a:t>，因此</a:t>
            </a:r>
            <a:r>
              <a:rPr lang="zh-CN" altLang="zh-CN" b="0" dirty="0">
                <a:solidFill>
                  <a:srgbClr val="000000"/>
                </a:solidFill>
                <a:latin typeface="Times New Roman" panose="02020603050405020304" pitchFamily="18" charset="0"/>
                <a:cs typeface="Times New Roman" panose="02020603050405020304" pitchFamily="18" charset="0"/>
              </a:rPr>
              <a:t>在外存上形成许多初始归并段</a:t>
            </a:r>
            <a:endParaRPr lang="zh-CN" altLang="en-US" b="0" dirty="0">
              <a:solidFill>
                <a:srgbClr val="000000"/>
              </a:solidFill>
              <a:latin typeface="Times New Roman" panose="02020603050405020304" pitchFamily="18" charset="0"/>
              <a:cs typeface="Times New Roman" panose="02020603050405020304" pitchFamily="18" charset="0"/>
            </a:endParaRPr>
          </a:p>
          <a:p>
            <a:pPr lvl="1">
              <a:lnSpc>
                <a:spcPct val="110000"/>
              </a:lnSpc>
              <a:spcBef>
                <a:spcPct val="0"/>
              </a:spcBef>
              <a:buFont typeface="Arial" panose="020B0604020202020204" pitchFamily="34" charset="0"/>
              <a:buChar char="•"/>
            </a:pPr>
            <a:r>
              <a:rPr lang="zh-CN" altLang="zh-CN" sz="2000" b="0" dirty="0">
                <a:solidFill>
                  <a:srgbClr val="000000"/>
                </a:solidFill>
                <a:latin typeface="Times New Roman" panose="02020603050405020304" pitchFamily="18" charset="0"/>
                <a:cs typeface="Times New Roman" panose="02020603050405020304" pitchFamily="18" charset="0"/>
              </a:rPr>
              <a:t>第二阶段</a:t>
            </a:r>
            <a:r>
              <a:rPr lang="zh-CN" altLang="en-US" sz="2000" b="0" dirty="0">
                <a:solidFill>
                  <a:srgbClr val="000000"/>
                </a:solidFill>
                <a:latin typeface="Times New Roman" panose="02020603050405020304" pitchFamily="18" charset="0"/>
                <a:cs typeface="Times New Roman" panose="02020603050405020304" pitchFamily="18" charset="0"/>
              </a:rPr>
              <a:t>：</a:t>
            </a:r>
            <a:endParaRPr lang="en-US" altLang="zh-CN" sz="2000" b="0" dirty="0">
              <a:solidFill>
                <a:srgbClr val="000000"/>
              </a:solidFill>
              <a:latin typeface="Times New Roman" panose="02020603050405020304" pitchFamily="18" charset="0"/>
              <a:cs typeface="Times New Roman" panose="02020603050405020304" pitchFamily="18" charset="0"/>
            </a:endParaRPr>
          </a:p>
          <a:p>
            <a:pPr lvl="2">
              <a:lnSpc>
                <a:spcPct val="110000"/>
              </a:lnSpc>
              <a:spcBef>
                <a:spcPct val="0"/>
              </a:spcBef>
              <a:buFont typeface="Arial" panose="020B0604020202020204" pitchFamily="34" charset="0"/>
              <a:buChar char="•"/>
            </a:pPr>
            <a:r>
              <a:rPr lang="zh-CN" altLang="zh-CN" b="0" dirty="0">
                <a:solidFill>
                  <a:srgbClr val="000000"/>
                </a:solidFill>
                <a:latin typeface="Times New Roman" panose="02020603050405020304" pitchFamily="18" charset="0"/>
                <a:cs typeface="Times New Roman" panose="02020603050405020304" pitchFamily="18" charset="0"/>
              </a:rPr>
              <a:t>对初始归并段用某种归并方法</a:t>
            </a:r>
            <a:r>
              <a:rPr lang="en-US" altLang="zh-CN" b="0" dirty="0">
                <a:solidFill>
                  <a:srgbClr val="000000"/>
                </a:solidFill>
                <a:latin typeface="Times New Roman" panose="02020603050405020304" pitchFamily="18" charset="0"/>
                <a:cs typeface="Times New Roman" panose="02020603050405020304" pitchFamily="18" charset="0"/>
              </a:rPr>
              <a:t>(</a:t>
            </a:r>
            <a:r>
              <a:rPr lang="zh-CN" altLang="zh-CN" b="0" dirty="0">
                <a:solidFill>
                  <a:srgbClr val="000000"/>
                </a:solidFill>
                <a:latin typeface="Times New Roman" panose="02020603050405020304" pitchFamily="18" charset="0"/>
                <a:cs typeface="Times New Roman" panose="02020603050405020304" pitchFamily="18" charset="0"/>
              </a:rPr>
              <a:t>如</a:t>
            </a:r>
            <a:r>
              <a:rPr lang="en-US" altLang="zh-CN" b="0" dirty="0">
                <a:solidFill>
                  <a:srgbClr val="000000"/>
                </a:solidFill>
                <a:latin typeface="Times New Roman" panose="02020603050405020304" pitchFamily="18" charset="0"/>
                <a:cs typeface="Times New Roman" panose="02020603050405020304" pitchFamily="18" charset="0"/>
              </a:rPr>
              <a:t>2</a:t>
            </a:r>
            <a:r>
              <a:rPr lang="zh-CN" altLang="zh-CN" b="0" dirty="0">
                <a:solidFill>
                  <a:srgbClr val="000000"/>
                </a:solidFill>
                <a:latin typeface="Times New Roman" panose="02020603050405020304" pitchFamily="18" charset="0"/>
                <a:cs typeface="Times New Roman" panose="02020603050405020304" pitchFamily="18" charset="0"/>
              </a:rPr>
              <a:t>路归并法</a:t>
            </a:r>
            <a:r>
              <a:rPr lang="en-US" altLang="zh-CN" b="0" dirty="0">
                <a:solidFill>
                  <a:srgbClr val="000000"/>
                </a:solidFill>
                <a:latin typeface="Times New Roman" panose="02020603050405020304" pitchFamily="18" charset="0"/>
                <a:cs typeface="Times New Roman" panose="02020603050405020304" pitchFamily="18" charset="0"/>
              </a:rPr>
              <a:t>)</a:t>
            </a:r>
            <a:r>
              <a:rPr lang="zh-CN" altLang="zh-CN" b="0" dirty="0">
                <a:solidFill>
                  <a:srgbClr val="000000"/>
                </a:solidFill>
                <a:latin typeface="Times New Roman" panose="02020603050405020304" pitchFamily="18" charset="0"/>
                <a:cs typeface="Times New Roman" panose="02020603050405020304" pitchFamily="18" charset="0"/>
              </a:rPr>
              <a:t>，进行多遍归并，使归并段的长度</a:t>
            </a:r>
            <a:r>
              <a:rPr lang="zh-CN" altLang="en-US" b="0" dirty="0">
                <a:solidFill>
                  <a:srgbClr val="000000"/>
                </a:solidFill>
                <a:latin typeface="Times New Roman" panose="02020603050405020304" pitchFamily="18" charset="0"/>
                <a:cs typeface="Times New Roman" panose="02020603050405020304" pitchFamily="18" charset="0"/>
              </a:rPr>
              <a:t>由</a:t>
            </a:r>
            <a:r>
              <a:rPr lang="zh-CN" altLang="zh-CN" b="0" dirty="0">
                <a:solidFill>
                  <a:srgbClr val="000000"/>
                </a:solidFill>
                <a:latin typeface="Times New Roman" panose="02020603050405020304" pitchFamily="18" charset="0"/>
                <a:cs typeface="Times New Roman" panose="02020603050405020304" pitchFamily="18" charset="0"/>
              </a:rPr>
              <a:t>小变大</a:t>
            </a:r>
            <a:endParaRPr lang="en-US" altLang="zh-CN" b="0" dirty="0">
              <a:solidFill>
                <a:srgbClr val="000000"/>
              </a:solidFill>
              <a:latin typeface="Times New Roman" panose="02020603050405020304" pitchFamily="18" charset="0"/>
              <a:cs typeface="Times New Roman" panose="02020603050405020304" pitchFamily="18" charset="0"/>
            </a:endParaRPr>
          </a:p>
          <a:p>
            <a:pPr lvl="2">
              <a:lnSpc>
                <a:spcPct val="110000"/>
              </a:lnSpc>
              <a:spcBef>
                <a:spcPct val="0"/>
              </a:spcBef>
              <a:buFont typeface="Arial" panose="020B0604020202020204" pitchFamily="34" charset="0"/>
              <a:buChar char="•"/>
            </a:pPr>
            <a:r>
              <a:rPr lang="zh-CN" altLang="zh-CN" b="0" dirty="0">
                <a:solidFill>
                  <a:srgbClr val="000000"/>
                </a:solidFill>
                <a:latin typeface="Times New Roman" panose="02020603050405020304" pitchFamily="18" charset="0"/>
                <a:cs typeface="Times New Roman" panose="02020603050405020304" pitchFamily="18" charset="0"/>
              </a:rPr>
              <a:t>最后在外存上形成一个有序文件</a:t>
            </a:r>
            <a:endParaRPr lang="en-US" altLang="zh-CN" b="0" dirty="0">
              <a:solidFill>
                <a:srgbClr val="000000"/>
              </a:solidFill>
              <a:latin typeface="Times New Roman" panose="02020603050405020304" pitchFamily="18" charset="0"/>
              <a:cs typeface="Times New Roman" panose="02020603050405020304" pitchFamily="18" charset="0"/>
            </a:endParaRPr>
          </a:p>
          <a:p>
            <a:pPr>
              <a:lnSpc>
                <a:spcPct val="120000"/>
              </a:lnSpc>
              <a:spcBef>
                <a:spcPct val="0"/>
              </a:spcBef>
              <a:buFont typeface="Arial" panose="020B0604020202020204" pitchFamily="34" charset="0"/>
              <a:buChar char="•"/>
            </a:pPr>
            <a:r>
              <a:rPr lang="zh-CN" altLang="zh-CN" sz="2000" b="0" dirty="0">
                <a:solidFill>
                  <a:srgbClr val="000000"/>
                </a:solidFill>
                <a:latin typeface="Times New Roman" panose="02020603050405020304" pitchFamily="18" charset="0"/>
                <a:cs typeface="Times New Roman" panose="02020603050405020304" pitchFamily="18" charset="0"/>
              </a:rPr>
              <a:t>一般可依据所使用的外存设备将外部排序分为磁盘文件排序和磁带文件排序</a:t>
            </a:r>
            <a:endParaRPr lang="zh-CN" altLang="en-US" sz="2000" b="0" dirty="0">
              <a:solidFill>
                <a:srgbClr val="000000"/>
              </a:solidFill>
              <a:latin typeface="Times New Roman" panose="02020603050405020304" pitchFamily="18" charset="0"/>
              <a:cs typeface="Times New Roman" panose="02020603050405020304" pitchFamily="18" charset="0"/>
            </a:endParaRPr>
          </a:p>
          <a:p>
            <a:pPr>
              <a:lnSpc>
                <a:spcPct val="120000"/>
              </a:lnSpc>
              <a:spcBef>
                <a:spcPct val="0"/>
              </a:spcBef>
              <a:buFont typeface="Arial" panose="020B0604020202020204" pitchFamily="34" charset="0"/>
              <a:buChar char="•"/>
            </a:pPr>
            <a:r>
              <a:rPr lang="zh-CN" altLang="zh-CN" sz="2000" b="0" dirty="0">
                <a:solidFill>
                  <a:srgbClr val="000000"/>
                </a:solidFill>
                <a:latin typeface="Times New Roman" panose="02020603050405020304" pitchFamily="18" charset="0"/>
                <a:cs typeface="Times New Roman" panose="02020603050405020304" pitchFamily="18" charset="0"/>
              </a:rPr>
              <a:t>磁盘排序和磁带排序基本相似，区别在于初始归并段在外存储介质中的分布方式不同</a:t>
            </a:r>
            <a:endParaRPr lang="zh-CN" altLang="en-US" sz="2000" b="0" dirty="0">
              <a:solidFill>
                <a:srgbClr val="000000"/>
              </a:solidFill>
              <a:latin typeface="Times New Roman" panose="02020603050405020304" pitchFamily="18" charset="0"/>
              <a:cs typeface="Times New Roman" panose="02020603050405020304" pitchFamily="18" charset="0"/>
            </a:endParaRPr>
          </a:p>
          <a:p>
            <a:pPr>
              <a:lnSpc>
                <a:spcPct val="120000"/>
              </a:lnSpc>
              <a:spcBef>
                <a:spcPct val="0"/>
              </a:spcBef>
              <a:buFont typeface="Arial" panose="020B0604020202020204" pitchFamily="34" charset="0"/>
              <a:buChar char="•"/>
            </a:pPr>
            <a:r>
              <a:rPr lang="zh-CN" altLang="zh-CN" sz="2000" b="0" dirty="0">
                <a:solidFill>
                  <a:srgbClr val="000000"/>
                </a:solidFill>
                <a:latin typeface="Times New Roman" panose="02020603050405020304" pitchFamily="18" charset="0"/>
                <a:cs typeface="Times New Roman" panose="02020603050405020304" pitchFamily="18" charset="0"/>
              </a:rPr>
              <a:t>磁盘是直接存取设备，而磁带是顺序存储设备，读取信息块的时间与所读信息块的位置关系极大。故在磁带上进行文件排序时，研究归并段信息块的分布是个极为重要的问题</a:t>
            </a:r>
            <a:endParaRPr lang="zh-CN" altLang="zh-CN" sz="2000" b="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anim calcmode="lin" valueType="num">
                                      <p:cBhvr>
                                        <p:cTn id="7" dur="500" fill="hold"/>
                                        <p:tgtEl>
                                          <p:spTgt spid="8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6">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86">
                                            <p:txEl>
                                              <p:pRg st="1" end="1"/>
                                            </p:txEl>
                                          </p:spTgt>
                                        </p:tgtEl>
                                        <p:attrNameLst>
                                          <p:attrName>style.visibility</p:attrName>
                                        </p:attrNameLst>
                                      </p:cBhvr>
                                      <p:to>
                                        <p:strVal val="visible"/>
                                      </p:to>
                                    </p:set>
                                    <p:anim calcmode="lin" valueType="num">
                                      <p:cBhvr>
                                        <p:cTn id="13" dur="500" fill="hold"/>
                                        <p:tgtEl>
                                          <p:spTgt spid="86">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86">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86">
                                            <p:txEl>
                                              <p:pRg st="2" end="2"/>
                                            </p:txEl>
                                          </p:spTgt>
                                        </p:tgtEl>
                                        <p:attrNameLst>
                                          <p:attrName>style.visibility</p:attrName>
                                        </p:attrNameLst>
                                      </p:cBhvr>
                                      <p:to>
                                        <p:strVal val="visible"/>
                                      </p:to>
                                    </p:set>
                                    <p:anim calcmode="lin" valueType="num">
                                      <p:cBhvr>
                                        <p:cTn id="19" dur="500" fill="hold"/>
                                        <p:tgtEl>
                                          <p:spTgt spid="86">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86">
                                            <p:txEl>
                                              <p:pRg st="2" end="2"/>
                                            </p:txEl>
                                          </p:spTgt>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86">
                                            <p:txEl>
                                              <p:pRg st="3" end="3"/>
                                            </p:txEl>
                                          </p:spTgt>
                                        </p:tgtEl>
                                        <p:attrNameLst>
                                          <p:attrName>style.visibility</p:attrName>
                                        </p:attrNameLst>
                                      </p:cBhvr>
                                      <p:to>
                                        <p:strVal val="visible"/>
                                      </p:to>
                                    </p:set>
                                    <p:anim calcmode="lin" valueType="num">
                                      <p:cBhvr>
                                        <p:cTn id="23" dur="500" fill="hold"/>
                                        <p:tgtEl>
                                          <p:spTgt spid="86">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86">
                                            <p:txEl>
                                              <p:pRg st="3" end="3"/>
                                            </p:txEl>
                                          </p:spTgt>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86">
                                            <p:txEl>
                                              <p:pRg st="4" end="4"/>
                                            </p:txEl>
                                          </p:spTgt>
                                        </p:tgtEl>
                                        <p:attrNameLst>
                                          <p:attrName>style.visibility</p:attrName>
                                        </p:attrNameLst>
                                      </p:cBhvr>
                                      <p:to>
                                        <p:strVal val="visible"/>
                                      </p:to>
                                    </p:set>
                                    <p:anim calcmode="lin" valueType="num">
                                      <p:cBhvr>
                                        <p:cTn id="27" dur="500" fill="hold"/>
                                        <p:tgtEl>
                                          <p:spTgt spid="86">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86">
                                            <p:txEl>
                                              <p:pRg st="4" end="4"/>
                                            </p:txEl>
                                          </p:spTgt>
                                        </p:tgtEl>
                                        <p:attrNameLst>
                                          <p:attrName>ppt_h</p:attrName>
                                        </p:attrNameLst>
                                      </p:cBhvr>
                                      <p:tavLst>
                                        <p:tav tm="0">
                                          <p:val>
                                            <p:strVal val="#ppt_h"/>
                                          </p:val>
                                        </p:tav>
                                        <p:tav tm="100000">
                                          <p:val>
                                            <p:strVal val="#ppt_h"/>
                                          </p:val>
                                        </p:tav>
                                      </p:tavLst>
                                    </p:anim>
                                  </p:childTnLst>
                                </p:cTn>
                              </p:par>
                              <p:par>
                                <p:cTn id="29" presetID="17" presetClass="entr" presetSubtype="10" fill="hold" grpId="0" nodeType="withEffect">
                                  <p:stCondLst>
                                    <p:cond delay="0"/>
                                  </p:stCondLst>
                                  <p:childTnLst>
                                    <p:set>
                                      <p:cBhvr>
                                        <p:cTn id="30" dur="1" fill="hold">
                                          <p:stCondLst>
                                            <p:cond delay="0"/>
                                          </p:stCondLst>
                                        </p:cTn>
                                        <p:tgtEl>
                                          <p:spTgt spid="86">
                                            <p:txEl>
                                              <p:pRg st="5" end="5"/>
                                            </p:txEl>
                                          </p:spTgt>
                                        </p:tgtEl>
                                        <p:attrNameLst>
                                          <p:attrName>style.visibility</p:attrName>
                                        </p:attrNameLst>
                                      </p:cBhvr>
                                      <p:to>
                                        <p:strVal val="visible"/>
                                      </p:to>
                                    </p:set>
                                    <p:anim calcmode="lin" valueType="num">
                                      <p:cBhvr>
                                        <p:cTn id="31" dur="500" fill="hold"/>
                                        <p:tgtEl>
                                          <p:spTgt spid="8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86">
                                            <p:txEl>
                                              <p:pRg st="5" end="5"/>
                                            </p:txEl>
                                          </p:spTgt>
                                        </p:tgtEl>
                                        <p:attrNameLst>
                                          <p:attrName>ppt_h</p:attrName>
                                        </p:attrNameLst>
                                      </p:cBhvr>
                                      <p:tavLst>
                                        <p:tav tm="0">
                                          <p:val>
                                            <p:strVal val="#ppt_h"/>
                                          </p:val>
                                        </p:tav>
                                        <p:tav tm="100000">
                                          <p:val>
                                            <p:strVal val="#ppt_h"/>
                                          </p:val>
                                        </p:tav>
                                      </p:tavLst>
                                    </p:anim>
                                  </p:childTnLst>
                                </p:cTn>
                              </p:par>
                              <p:par>
                                <p:cTn id="33" presetID="17" presetClass="entr" presetSubtype="10" fill="hold" grpId="0" nodeType="withEffect">
                                  <p:stCondLst>
                                    <p:cond delay="0"/>
                                  </p:stCondLst>
                                  <p:childTnLst>
                                    <p:set>
                                      <p:cBhvr>
                                        <p:cTn id="34" dur="1" fill="hold">
                                          <p:stCondLst>
                                            <p:cond delay="0"/>
                                          </p:stCondLst>
                                        </p:cTn>
                                        <p:tgtEl>
                                          <p:spTgt spid="86">
                                            <p:txEl>
                                              <p:pRg st="6" end="6"/>
                                            </p:txEl>
                                          </p:spTgt>
                                        </p:tgtEl>
                                        <p:attrNameLst>
                                          <p:attrName>style.visibility</p:attrName>
                                        </p:attrNameLst>
                                      </p:cBhvr>
                                      <p:to>
                                        <p:strVal val="visible"/>
                                      </p:to>
                                    </p:set>
                                    <p:anim calcmode="lin" valueType="num">
                                      <p:cBhvr>
                                        <p:cTn id="35" dur="500" fill="hold"/>
                                        <p:tgtEl>
                                          <p:spTgt spid="86">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86">
                                            <p:txEl>
                                              <p:pRg st="6" end="6"/>
                                            </p:txEl>
                                          </p:spTgt>
                                        </p:tgtEl>
                                        <p:attrNameLst>
                                          <p:attrName>ppt_h</p:attrName>
                                        </p:attrNameLst>
                                      </p:cBhvr>
                                      <p:tavLst>
                                        <p:tav tm="0">
                                          <p:val>
                                            <p:strVal val="#ppt_h"/>
                                          </p:val>
                                        </p:tav>
                                        <p:tav tm="100000">
                                          <p:val>
                                            <p:strVal val="#ppt_h"/>
                                          </p:val>
                                        </p:tav>
                                      </p:tavLst>
                                    </p:anim>
                                  </p:childTnLst>
                                </p:cTn>
                              </p:par>
                              <p:par>
                                <p:cTn id="37" presetID="17" presetClass="entr" presetSubtype="10" fill="hold" grpId="0" nodeType="withEffect">
                                  <p:stCondLst>
                                    <p:cond delay="0"/>
                                  </p:stCondLst>
                                  <p:childTnLst>
                                    <p:set>
                                      <p:cBhvr>
                                        <p:cTn id="38" dur="1" fill="hold">
                                          <p:stCondLst>
                                            <p:cond delay="0"/>
                                          </p:stCondLst>
                                        </p:cTn>
                                        <p:tgtEl>
                                          <p:spTgt spid="86">
                                            <p:txEl>
                                              <p:pRg st="7" end="7"/>
                                            </p:txEl>
                                          </p:spTgt>
                                        </p:tgtEl>
                                        <p:attrNameLst>
                                          <p:attrName>style.visibility</p:attrName>
                                        </p:attrNameLst>
                                      </p:cBhvr>
                                      <p:to>
                                        <p:strVal val="visible"/>
                                      </p:to>
                                    </p:set>
                                    <p:anim calcmode="lin" valueType="num">
                                      <p:cBhvr>
                                        <p:cTn id="39" dur="500" fill="hold"/>
                                        <p:tgtEl>
                                          <p:spTgt spid="86">
                                            <p:txEl>
                                              <p:pRg st="7" end="7"/>
                                            </p:txEl>
                                          </p:spTgt>
                                        </p:tgtEl>
                                        <p:attrNameLst>
                                          <p:attrName>ppt_w</p:attrName>
                                        </p:attrNameLst>
                                      </p:cBhvr>
                                      <p:tavLst>
                                        <p:tav tm="0">
                                          <p:val>
                                            <p:fltVal val="0"/>
                                          </p:val>
                                        </p:tav>
                                        <p:tav tm="100000">
                                          <p:val>
                                            <p:strVal val="#ppt_w"/>
                                          </p:val>
                                        </p:tav>
                                      </p:tavLst>
                                    </p:anim>
                                    <p:anim calcmode="lin" valueType="num">
                                      <p:cBhvr>
                                        <p:cTn id="40" dur="500" fill="hold"/>
                                        <p:tgtEl>
                                          <p:spTgt spid="86">
                                            <p:txEl>
                                              <p:pRg st="7" end="7"/>
                                            </p:txEl>
                                          </p:spTgt>
                                        </p:tgtEl>
                                        <p:attrNameLst>
                                          <p:attrName>ppt_h</p:attrName>
                                        </p:attrNameLst>
                                      </p:cBhvr>
                                      <p:tavLst>
                                        <p:tav tm="0">
                                          <p:val>
                                            <p:strVal val="#ppt_h"/>
                                          </p:val>
                                        </p:tav>
                                        <p:tav tm="100000">
                                          <p:val>
                                            <p:strVal val="#ppt_h"/>
                                          </p:val>
                                        </p:tav>
                                      </p:tavLst>
                                    </p:anim>
                                  </p:childTnLst>
                                </p:cTn>
                              </p:par>
                              <p:par>
                                <p:cTn id="41" presetID="17" presetClass="entr" presetSubtype="10" fill="hold" grpId="0" nodeType="withEffect">
                                  <p:stCondLst>
                                    <p:cond delay="0"/>
                                  </p:stCondLst>
                                  <p:childTnLst>
                                    <p:set>
                                      <p:cBhvr>
                                        <p:cTn id="42" dur="1" fill="hold">
                                          <p:stCondLst>
                                            <p:cond delay="0"/>
                                          </p:stCondLst>
                                        </p:cTn>
                                        <p:tgtEl>
                                          <p:spTgt spid="86">
                                            <p:txEl>
                                              <p:pRg st="8" end="8"/>
                                            </p:txEl>
                                          </p:spTgt>
                                        </p:tgtEl>
                                        <p:attrNameLst>
                                          <p:attrName>style.visibility</p:attrName>
                                        </p:attrNameLst>
                                      </p:cBhvr>
                                      <p:to>
                                        <p:strVal val="visible"/>
                                      </p:to>
                                    </p:set>
                                    <p:anim calcmode="lin" valueType="num">
                                      <p:cBhvr>
                                        <p:cTn id="43" dur="500" fill="hold"/>
                                        <p:tgtEl>
                                          <p:spTgt spid="86">
                                            <p:txEl>
                                              <p:pRg st="8" end="8"/>
                                            </p:txEl>
                                          </p:spTgt>
                                        </p:tgtEl>
                                        <p:attrNameLst>
                                          <p:attrName>ppt_w</p:attrName>
                                        </p:attrNameLst>
                                      </p:cBhvr>
                                      <p:tavLst>
                                        <p:tav tm="0">
                                          <p:val>
                                            <p:fltVal val="0"/>
                                          </p:val>
                                        </p:tav>
                                        <p:tav tm="100000">
                                          <p:val>
                                            <p:strVal val="#ppt_w"/>
                                          </p:val>
                                        </p:tav>
                                      </p:tavLst>
                                    </p:anim>
                                    <p:anim calcmode="lin" valueType="num">
                                      <p:cBhvr>
                                        <p:cTn id="44" dur="500" fill="hold"/>
                                        <p:tgtEl>
                                          <p:spTgt spid="86">
                                            <p:txEl>
                                              <p:pRg st="8" end="8"/>
                                            </p:txEl>
                                          </p:spTgt>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0" fill="hold" grpId="0" nodeType="clickEffect">
                                  <p:stCondLst>
                                    <p:cond delay="0"/>
                                  </p:stCondLst>
                                  <p:childTnLst>
                                    <p:set>
                                      <p:cBhvr>
                                        <p:cTn id="48" dur="1" fill="hold">
                                          <p:stCondLst>
                                            <p:cond delay="0"/>
                                          </p:stCondLst>
                                        </p:cTn>
                                        <p:tgtEl>
                                          <p:spTgt spid="86">
                                            <p:txEl>
                                              <p:pRg st="9" end="9"/>
                                            </p:txEl>
                                          </p:spTgt>
                                        </p:tgtEl>
                                        <p:attrNameLst>
                                          <p:attrName>style.visibility</p:attrName>
                                        </p:attrNameLst>
                                      </p:cBhvr>
                                      <p:to>
                                        <p:strVal val="visible"/>
                                      </p:to>
                                    </p:set>
                                    <p:anim calcmode="lin" valueType="num">
                                      <p:cBhvr>
                                        <p:cTn id="49" dur="500" fill="hold"/>
                                        <p:tgtEl>
                                          <p:spTgt spid="86">
                                            <p:txEl>
                                              <p:pRg st="9" end="9"/>
                                            </p:txEl>
                                          </p:spTgt>
                                        </p:tgtEl>
                                        <p:attrNameLst>
                                          <p:attrName>ppt_w</p:attrName>
                                        </p:attrNameLst>
                                      </p:cBhvr>
                                      <p:tavLst>
                                        <p:tav tm="0">
                                          <p:val>
                                            <p:fltVal val="0"/>
                                          </p:val>
                                        </p:tav>
                                        <p:tav tm="100000">
                                          <p:val>
                                            <p:strVal val="#ppt_w"/>
                                          </p:val>
                                        </p:tav>
                                      </p:tavLst>
                                    </p:anim>
                                    <p:anim calcmode="lin" valueType="num">
                                      <p:cBhvr>
                                        <p:cTn id="50" dur="500" fill="hold"/>
                                        <p:tgtEl>
                                          <p:spTgt spid="86">
                                            <p:txEl>
                                              <p:pRg st="9" end="9"/>
                                            </p:txEl>
                                          </p:spTgt>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10" fill="hold" grpId="0" nodeType="clickEffect">
                                  <p:stCondLst>
                                    <p:cond delay="0"/>
                                  </p:stCondLst>
                                  <p:childTnLst>
                                    <p:set>
                                      <p:cBhvr>
                                        <p:cTn id="54" dur="1" fill="hold">
                                          <p:stCondLst>
                                            <p:cond delay="0"/>
                                          </p:stCondLst>
                                        </p:cTn>
                                        <p:tgtEl>
                                          <p:spTgt spid="86">
                                            <p:txEl>
                                              <p:pRg st="10" end="10"/>
                                            </p:txEl>
                                          </p:spTgt>
                                        </p:tgtEl>
                                        <p:attrNameLst>
                                          <p:attrName>style.visibility</p:attrName>
                                        </p:attrNameLst>
                                      </p:cBhvr>
                                      <p:to>
                                        <p:strVal val="visible"/>
                                      </p:to>
                                    </p:set>
                                    <p:anim calcmode="lin" valueType="num">
                                      <p:cBhvr>
                                        <p:cTn id="55" dur="500" fill="hold"/>
                                        <p:tgtEl>
                                          <p:spTgt spid="86">
                                            <p:txEl>
                                              <p:pRg st="10" end="10"/>
                                            </p:txEl>
                                          </p:spTgt>
                                        </p:tgtEl>
                                        <p:attrNameLst>
                                          <p:attrName>ppt_w</p:attrName>
                                        </p:attrNameLst>
                                      </p:cBhvr>
                                      <p:tavLst>
                                        <p:tav tm="0">
                                          <p:val>
                                            <p:fltVal val="0"/>
                                          </p:val>
                                        </p:tav>
                                        <p:tav tm="100000">
                                          <p:val>
                                            <p:strVal val="#ppt_w"/>
                                          </p:val>
                                        </p:tav>
                                      </p:tavLst>
                                    </p:anim>
                                    <p:anim calcmode="lin" valueType="num">
                                      <p:cBhvr>
                                        <p:cTn id="56" dur="500" fill="hold"/>
                                        <p:tgtEl>
                                          <p:spTgt spid="86">
                                            <p:txEl>
                                              <p:pRg st="10" end="10"/>
                                            </p:txEl>
                                          </p:spTgt>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7" presetClass="entr" presetSubtype="10" fill="hold" grpId="0" nodeType="clickEffect">
                                  <p:stCondLst>
                                    <p:cond delay="0"/>
                                  </p:stCondLst>
                                  <p:childTnLst>
                                    <p:set>
                                      <p:cBhvr>
                                        <p:cTn id="60" dur="1" fill="hold">
                                          <p:stCondLst>
                                            <p:cond delay="0"/>
                                          </p:stCondLst>
                                        </p:cTn>
                                        <p:tgtEl>
                                          <p:spTgt spid="86">
                                            <p:txEl>
                                              <p:pRg st="11" end="11"/>
                                            </p:txEl>
                                          </p:spTgt>
                                        </p:tgtEl>
                                        <p:attrNameLst>
                                          <p:attrName>style.visibility</p:attrName>
                                        </p:attrNameLst>
                                      </p:cBhvr>
                                      <p:to>
                                        <p:strVal val="visible"/>
                                      </p:to>
                                    </p:set>
                                    <p:anim calcmode="lin" valueType="num">
                                      <p:cBhvr>
                                        <p:cTn id="61" dur="500" fill="hold"/>
                                        <p:tgtEl>
                                          <p:spTgt spid="86">
                                            <p:txEl>
                                              <p:pRg st="11" end="11"/>
                                            </p:txEl>
                                          </p:spTgt>
                                        </p:tgtEl>
                                        <p:attrNameLst>
                                          <p:attrName>ppt_w</p:attrName>
                                        </p:attrNameLst>
                                      </p:cBhvr>
                                      <p:tavLst>
                                        <p:tav tm="0">
                                          <p:val>
                                            <p:fltVal val="0"/>
                                          </p:val>
                                        </p:tav>
                                        <p:tav tm="100000">
                                          <p:val>
                                            <p:strVal val="#ppt_w"/>
                                          </p:val>
                                        </p:tav>
                                      </p:tavLst>
                                    </p:anim>
                                    <p:anim calcmode="lin" valueType="num">
                                      <p:cBhvr>
                                        <p:cTn id="62" dur="500" fill="hold"/>
                                        <p:tgtEl>
                                          <p:spTgt spid="86">
                                            <p:txEl>
                                              <p:pRg st="11" end="1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utoUpdateAnimBg="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accent4">
              <a:lumMod val="20000"/>
              <a:lumOff val="80000"/>
            </a:schemeClr>
          </a:solidFill>
        </p:spPr>
        <p:txBody>
          <a:bodyPr/>
          <a:lstStyle/>
          <a:p>
            <a:r>
              <a:rPr lang="zh-CN" altLang="en-US" sz="2800" b="1" dirty="0">
                <a:solidFill>
                  <a:schemeClr val="tx1">
                    <a:lumMod val="50000"/>
                  </a:schemeClr>
                </a:solidFill>
              </a:rPr>
              <a:t>外部排序算法</a:t>
            </a:r>
            <a:endParaRPr lang="zh-CN" altLang="en-US" sz="2800" b="1" dirty="0">
              <a:solidFill>
                <a:schemeClr val="tx1">
                  <a:lumMod val="50000"/>
                </a:schemeClr>
              </a:solidFill>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2" name="矩形 1"/>
          <p:cNvSpPr/>
          <p:nvPr/>
        </p:nvSpPr>
        <p:spPr>
          <a:xfrm>
            <a:off x="588885" y="1245839"/>
            <a:ext cx="10774531" cy="1725729"/>
          </a:xfrm>
          <a:prstGeom prst="rect">
            <a:avLst/>
          </a:prstGeom>
        </p:spPr>
        <p:txBody>
          <a:bodyPr wrap="square">
            <a:spAutoFit/>
          </a:bodyPr>
          <a:lstStyle/>
          <a:p>
            <a:pPr>
              <a:lnSpc>
                <a:spcPct val="120000"/>
              </a:lnSpc>
              <a:spcBef>
                <a:spcPct val="0"/>
              </a:spcBef>
            </a:pPr>
            <a:r>
              <a:rPr lang="zh-CN" altLang="zh-CN" dirty="0">
                <a:latin typeface="Arial" panose="020B0604020202020204" pitchFamily="34" charset="0"/>
              </a:rPr>
              <a:t>最简单的归并排序方法与二路归并类似。</a:t>
            </a:r>
            <a:endParaRPr lang="zh-CN" altLang="en-US" dirty="0">
              <a:latin typeface="Arial" panose="020B0604020202020204" pitchFamily="34" charset="0"/>
            </a:endParaRPr>
          </a:p>
          <a:p>
            <a:pPr>
              <a:lnSpc>
                <a:spcPct val="120000"/>
              </a:lnSpc>
              <a:spcBef>
                <a:spcPct val="0"/>
              </a:spcBef>
            </a:pPr>
            <a:r>
              <a:rPr lang="zh-CN" altLang="zh-CN" dirty="0">
                <a:latin typeface="Arial" panose="020B0604020202020204" pitchFamily="34" charset="0"/>
              </a:rPr>
              <a:t>假设一</a:t>
            </a:r>
            <a:r>
              <a:rPr lang="zh-CN" altLang="en-US" dirty="0">
                <a:latin typeface="Arial" panose="020B0604020202020204" pitchFamily="34" charset="0"/>
              </a:rPr>
              <a:t>个</a:t>
            </a:r>
            <a:r>
              <a:rPr lang="zh-CN" altLang="zh-CN" dirty="0">
                <a:latin typeface="Arial" panose="020B0604020202020204" pitchFamily="34" charset="0"/>
              </a:rPr>
              <a:t>具有n个记录的文件，先把该文件看作是由n个长度为1的顺串组成，然后在此基础上进行两两归并。</a:t>
            </a:r>
            <a:endParaRPr lang="zh-CN" altLang="en-US" dirty="0">
              <a:latin typeface="Arial" panose="020B0604020202020204" pitchFamily="34" charset="0"/>
            </a:endParaRPr>
          </a:p>
          <a:p>
            <a:pPr>
              <a:lnSpc>
                <a:spcPct val="120000"/>
              </a:lnSpc>
              <a:spcBef>
                <a:spcPct val="0"/>
              </a:spcBef>
            </a:pPr>
            <a:r>
              <a:rPr lang="zh-CN" altLang="zh-CN" dirty="0">
                <a:latin typeface="Arial" panose="020B0604020202020204" pitchFamily="34" charset="0"/>
              </a:rPr>
              <a:t>经过log2n趟归并后，当文件中只含有一个长度为n的顺串时，整个文件的排序就完成了。</a:t>
            </a:r>
            <a:endParaRPr lang="zh-CN" altLang="en-US" dirty="0">
              <a:latin typeface="Arial" panose="020B0604020202020204" pitchFamily="34" charset="0"/>
            </a:endParaRPr>
          </a:p>
          <a:p>
            <a:pPr>
              <a:lnSpc>
                <a:spcPct val="120000"/>
              </a:lnSpc>
              <a:spcBef>
                <a:spcPct val="0"/>
              </a:spcBef>
            </a:pPr>
            <a:r>
              <a:rPr lang="zh-CN" altLang="zh-CN" dirty="0">
                <a:latin typeface="Arial" panose="020B0604020202020204" pitchFamily="34" charset="0"/>
              </a:rPr>
              <a:t>在每一躺排序过程中都需要进行记录的内、外存交换。</a:t>
            </a:r>
            <a:endParaRPr lang="zh-CN" altLang="zh-CN" dirty="0">
              <a:latin typeface="Arial" panose="020B0604020202020204" pitchFamily="34" charset="0"/>
            </a:endParaRPr>
          </a:p>
        </p:txBody>
      </p:sp>
      <p:sp>
        <p:nvSpPr>
          <p:cNvPr id="44" name="Rectangle 2"/>
          <p:cNvSpPr>
            <a:spLocks noChangeArrowheads="1"/>
          </p:cNvSpPr>
          <p:nvPr/>
        </p:nvSpPr>
        <p:spPr bwMode="auto">
          <a:xfrm>
            <a:off x="656948" y="3303967"/>
            <a:ext cx="10267580" cy="291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a:lnSpc>
                <a:spcPct val="120000"/>
              </a:lnSpc>
              <a:spcBef>
                <a:spcPct val="0"/>
              </a:spcBef>
            </a:pPr>
            <a:r>
              <a:rPr lang="zh-CN" altLang="zh-CN" dirty="0"/>
              <a:t>还有一种常用的</a:t>
            </a:r>
            <a:r>
              <a:rPr lang="zh-CN" altLang="zh-CN" dirty="0">
                <a:solidFill>
                  <a:srgbClr val="CC0000"/>
                </a:solidFill>
              </a:rPr>
              <a:t>外部排序方法</a:t>
            </a:r>
            <a:r>
              <a:rPr lang="zh-CN" altLang="zh-CN" dirty="0"/>
              <a:t>是</a:t>
            </a:r>
            <a:r>
              <a:rPr lang="zh-CN" altLang="zh-CN" dirty="0">
                <a:solidFill>
                  <a:schemeClr val="accent2"/>
                </a:solidFill>
              </a:rPr>
              <a:t>多路归并排序</a:t>
            </a:r>
            <a:r>
              <a:rPr lang="zh-CN" altLang="zh-CN" dirty="0"/>
              <a:t>。</a:t>
            </a:r>
            <a:endParaRPr lang="zh-CN" altLang="en-US" dirty="0"/>
          </a:p>
          <a:p>
            <a:pPr>
              <a:lnSpc>
                <a:spcPct val="120000"/>
              </a:lnSpc>
              <a:spcBef>
                <a:spcPct val="0"/>
              </a:spcBef>
            </a:pPr>
            <a:r>
              <a:rPr lang="zh-CN" altLang="zh-CN" dirty="0"/>
              <a:t>由于在外部排序过程中，数据的内外存交换所需的时间比记录的内部归并所需的时间大得多，所以可以通过减少数据内外存交换的次数来提高外部排序的效率。</a:t>
            </a:r>
            <a:endParaRPr lang="zh-CN" altLang="en-US" dirty="0"/>
          </a:p>
          <a:p>
            <a:pPr>
              <a:lnSpc>
                <a:spcPct val="120000"/>
              </a:lnSpc>
              <a:spcBef>
                <a:spcPct val="0"/>
              </a:spcBef>
            </a:pPr>
            <a:r>
              <a:rPr lang="zh-CN" altLang="zh-CN" dirty="0"/>
              <a:t>为了不增加内部归并时所需进行关键字比较的次数，在具体实现时通常不用选择排序的方法，而用“败者树”来实现。 </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 calcmode="lin" valueType="num">
                                      <p:cBhvr>
                                        <p:cTn id="7"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4">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44">
                                            <p:txEl>
                                              <p:pRg st="1" end="1"/>
                                            </p:txEl>
                                          </p:spTgt>
                                        </p:tgtEl>
                                        <p:attrNameLst>
                                          <p:attrName>style.visibility</p:attrName>
                                        </p:attrNameLst>
                                      </p:cBhvr>
                                      <p:to>
                                        <p:strVal val="visible"/>
                                      </p:to>
                                    </p:set>
                                    <p:anim calcmode="lin" valueType="num">
                                      <p:cBhvr>
                                        <p:cTn id="13" dur="500" fill="hold"/>
                                        <p:tgtEl>
                                          <p:spTgt spid="44">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44">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44">
                                            <p:txEl>
                                              <p:pRg st="2" end="2"/>
                                            </p:txEl>
                                          </p:spTgt>
                                        </p:tgtEl>
                                        <p:attrNameLst>
                                          <p:attrName>style.visibility</p:attrName>
                                        </p:attrNameLst>
                                      </p:cBhvr>
                                      <p:to>
                                        <p:strVal val="visible"/>
                                      </p:to>
                                    </p:set>
                                    <p:anim calcmode="lin" valueType="num">
                                      <p:cBhvr>
                                        <p:cTn id="19" dur="500" fill="hold"/>
                                        <p:tgtEl>
                                          <p:spTgt spid="44">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44">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utoUpdateAnimBg="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rPr>
              <a:t>本章小结</a:t>
            </a:r>
            <a:endParaRPr lang="zh-CN" altLang="en-US" sz="2800" b="1" dirty="0">
              <a:solidFill>
                <a:schemeClr val="tx1">
                  <a:lumMod val="50000"/>
                </a:schemeClr>
              </a:solidFill>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2" name="矩形 1"/>
          <p:cNvSpPr/>
          <p:nvPr/>
        </p:nvSpPr>
        <p:spPr>
          <a:xfrm>
            <a:off x="695417" y="1246585"/>
            <a:ext cx="10508202" cy="2709140"/>
          </a:xfrm>
          <a:prstGeom prst="rect">
            <a:avLst/>
          </a:prstGeom>
        </p:spPr>
        <p:txBody>
          <a:bodyPr wrap="square">
            <a:spAutoFit/>
          </a:bodyPr>
          <a:lstStyle/>
          <a:p>
            <a:pPr marL="342900" indent="-342900">
              <a:lnSpc>
                <a:spcPct val="120000"/>
              </a:lnSpc>
              <a:spcBef>
                <a:spcPct val="0"/>
              </a:spcBef>
              <a:buFont typeface="Arial" panose="020B0604020202020204" pitchFamily="34" charset="0"/>
              <a:buChar char="•"/>
            </a:pPr>
            <a:r>
              <a:rPr lang="zh-CN" altLang="en-US" sz="2400" b="1" dirty="0">
                <a:solidFill>
                  <a:srgbClr val="2679D9"/>
                </a:solidFill>
                <a:latin typeface="Times New Roman" panose="02020603050405020304" pitchFamily="18" charset="0"/>
                <a:ea typeface="宋体" panose="02010600030101010101" pitchFamily="2" charset="-122"/>
                <a:cs typeface="Times New Roman" panose="02020603050405020304" pitchFamily="18" charset="0"/>
              </a:rPr>
              <a:t>理解</a:t>
            </a:r>
            <a:r>
              <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排序的相关概念</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20000"/>
              </a:lnSpc>
              <a:spcBef>
                <a:spcPct val="0"/>
              </a:spcBef>
              <a:buFont typeface="Arial" panose="020B0604020202020204" pitchFamily="34" charset="0"/>
              <a:buChar char="•"/>
            </a:pPr>
            <a:r>
              <a:rPr lang="zh-CN" altLang="en-US" sz="2400" b="1" dirty="0">
                <a:solidFill>
                  <a:srgbClr val="2679D9"/>
                </a:solidFill>
                <a:latin typeface="Times New Roman" panose="02020603050405020304" pitchFamily="18" charset="0"/>
                <a:ea typeface="宋体" panose="02010600030101010101" pitchFamily="2" charset="-122"/>
                <a:cs typeface="Times New Roman" panose="02020603050405020304" pitchFamily="18" charset="0"/>
              </a:rPr>
              <a:t>熟练掌握</a:t>
            </a:r>
            <a:r>
              <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插入排序、交换排序、选择排序、归并排序四类内部排序方法，包括排序的基本思想、排序过程、算法、实现方法、算法效率、各种排序策略的特点</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20000"/>
              </a:lnSpc>
              <a:spcBef>
                <a:spcPct val="0"/>
              </a:spcBef>
              <a:buFont typeface="Arial" panose="020B0604020202020204" pitchFamily="34" charset="0"/>
              <a:buChar char="•"/>
            </a:pPr>
            <a:r>
              <a:rPr lang="zh-CN" altLang="en-US" sz="2400" b="1" dirty="0">
                <a:solidFill>
                  <a:srgbClr val="2679D9"/>
                </a:solidFill>
                <a:latin typeface="Times New Roman" panose="02020603050405020304" pitchFamily="18" charset="0"/>
                <a:ea typeface="宋体" panose="02010600030101010101" pitchFamily="2" charset="-122"/>
                <a:cs typeface="Times New Roman" panose="02020603050405020304" pitchFamily="18" charset="0"/>
              </a:rPr>
              <a:t>能够</a:t>
            </a:r>
            <a:r>
              <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根据不同的应用场景、数据特点，</a:t>
            </a:r>
            <a:r>
              <a:rPr lang="zh-CN" altLang="en-US" sz="2400" b="1" dirty="0">
                <a:solidFill>
                  <a:srgbClr val="2679D9"/>
                </a:solidFill>
                <a:latin typeface="Times New Roman" panose="02020603050405020304" pitchFamily="18" charset="0"/>
                <a:ea typeface="宋体" panose="02010600030101010101" pitchFamily="2" charset="-122"/>
                <a:cs typeface="Times New Roman" panose="02020603050405020304" pitchFamily="18" charset="0"/>
              </a:rPr>
              <a:t>选择</a:t>
            </a:r>
            <a:r>
              <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适合的内部排序方的方法进行排序</a:t>
            </a:r>
            <a:endPar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rgbClr val="000000"/>
                </a:solidFill>
              </a:rPr>
              <a:t>排序的基本概念</a:t>
            </a:r>
            <a:endParaRPr lang="zh-CN" altLang="en-US" sz="2800" b="1" dirty="0">
              <a:solidFill>
                <a:srgbClr val="000000"/>
              </a:solidFill>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2" name="矩形 1"/>
          <p:cNvSpPr/>
          <p:nvPr/>
        </p:nvSpPr>
        <p:spPr>
          <a:xfrm>
            <a:off x="424176" y="896538"/>
            <a:ext cx="4743998" cy="2831544"/>
          </a:xfrm>
          <a:prstGeom prst="rect">
            <a:avLst/>
          </a:prstGeom>
        </p:spPr>
        <p:txBody>
          <a:bodyPr wrap="square">
            <a:spAutoFit/>
          </a:bodyPr>
          <a:lstStyle/>
          <a:p>
            <a:pPr>
              <a:spcBef>
                <a:spcPct val="0"/>
              </a:spcBef>
              <a:buClr>
                <a:schemeClr val="tx1"/>
              </a:buClr>
            </a:pPr>
            <a:r>
              <a:rPr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rPr>
              <a:t>排序  </a:t>
            </a:r>
            <a:endParaRPr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endParaRPr>
          </a:p>
          <a:p>
            <a:pPr marL="800100" lvl="1" indent="-342900">
              <a:spcBef>
                <a:spcPct val="0"/>
              </a:spcBef>
              <a:buClr>
                <a:schemeClr val="tx1"/>
              </a:buClr>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整理文件中的记录，使其按关键字递增</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或递减</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次序，重新排列</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Clr>
                <a:schemeClr val="tx1"/>
              </a:buClr>
            </a:pPr>
            <a:r>
              <a:rPr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rPr>
              <a:t>排序方法的稳定性</a:t>
            </a:r>
            <a:endParaRPr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endParaRPr>
          </a:p>
          <a:p>
            <a:pPr marL="800100" lvl="1" indent="-342900">
              <a:spcBef>
                <a:spcPct val="0"/>
              </a:spcBef>
              <a:buClr>
                <a:schemeClr val="tx1"/>
              </a:buClr>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若多个元素关键字相同，排序后，相同关键字元素的相对次序保持不变，则是稳定排序，否则为不稳定排序</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Bef>
                <a:spcPct val="0"/>
              </a:spcBef>
              <a:buClr>
                <a:schemeClr val="tx1"/>
              </a:buClr>
              <a:buFont typeface="Arial" panose="020B0604020202020204" pitchFamily="34" charset="0"/>
              <a:buChar char="•"/>
            </a:pPr>
            <a:r>
              <a:rPr lang="zh-CN" altLang="en-US" b="1" dirty="0">
                <a:ln>
                  <a:solidFill>
                    <a:srgbClr val="C00000"/>
                  </a:solidFill>
                </a:ln>
                <a:solidFill>
                  <a:srgbClr val="C00000"/>
                </a:solidFill>
                <a:latin typeface="Times New Roman" panose="02020603050405020304" pitchFamily="18" charset="0"/>
                <a:ea typeface="宋体" panose="02010600030101010101" pitchFamily="2" charset="-122"/>
                <a:cs typeface="Times New Roman" panose="02020603050405020304" pitchFamily="18" charset="0"/>
              </a:rPr>
              <a:t>讨论一下：排序方法的稳定性有什么影响？</a:t>
            </a:r>
            <a:endParaRPr lang="en-US" altLang="zh-CN" b="1" dirty="0">
              <a:ln>
                <a:solidFill>
                  <a:srgbClr val="C00000"/>
                </a:solidFill>
              </a:ln>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2"/>
          <p:cNvSpPr/>
          <p:nvPr/>
        </p:nvSpPr>
        <p:spPr>
          <a:xfrm>
            <a:off x="594543" y="3927242"/>
            <a:ext cx="5101702" cy="2554545"/>
          </a:xfrm>
          <a:prstGeom prst="rect">
            <a:avLst/>
          </a:prstGeom>
          <a:ln w="38100">
            <a:solidFill>
              <a:schemeClr val="bg1">
                <a:lumMod val="85000"/>
              </a:schemeClr>
            </a:solidFill>
          </a:ln>
        </p:spPr>
        <p:txBody>
          <a:bodyPr wrap="square">
            <a:spAutoFit/>
          </a:bodyPr>
          <a:lstStyle/>
          <a:p>
            <a:pPr>
              <a:spcBef>
                <a:spcPct val="0"/>
              </a:spcBef>
              <a:buClr>
                <a:schemeClr val="tx1"/>
              </a:buClr>
            </a:pPr>
            <a:r>
              <a:rPr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rPr>
              <a:t>按待排序记录所在位置</a:t>
            </a:r>
            <a:endParaRPr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endParaRPr>
          </a:p>
          <a:p>
            <a:pPr marL="800100" lvl="1" indent="-342900">
              <a:spcBef>
                <a:spcPct val="0"/>
              </a:spcBef>
              <a:buClr>
                <a:schemeClr val="tx1"/>
              </a:buClr>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内部排序：待排序记录存放在内存</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spcBef>
                <a:spcPct val="0"/>
              </a:spcBef>
              <a:buClr>
                <a:schemeClr val="tx1"/>
              </a:buClr>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外部排序：排序过程中需访问外存</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Clr>
                <a:schemeClr val="tx1"/>
              </a:buClr>
            </a:pPr>
            <a:r>
              <a:rPr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rPr>
              <a:t>按排序的策略</a:t>
            </a:r>
            <a:endParaRPr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endParaRPr>
          </a:p>
          <a:p>
            <a:pPr marL="800100" lvl="1" indent="-342900">
              <a:spcBef>
                <a:spcPct val="0"/>
              </a:spcBef>
              <a:buClr>
                <a:schemeClr val="tx1"/>
              </a:buClr>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插入排序：直接插入排序、希尔排序</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spcBef>
                <a:spcPct val="0"/>
              </a:spcBef>
              <a:buClr>
                <a:schemeClr val="tx1"/>
              </a:buClr>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交换排序：冒泡排序、快速排序</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spcBef>
                <a:spcPct val="0"/>
              </a:spcBef>
              <a:buClr>
                <a:schemeClr val="tx1"/>
              </a:buClr>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选择排序：简单选择排序、堆排序</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spcBef>
                <a:spcPct val="0"/>
              </a:spcBef>
              <a:buClr>
                <a:schemeClr val="tx1"/>
              </a:buClr>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归并排序：</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路归并排序</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p:cNvSpPr/>
          <p:nvPr/>
        </p:nvSpPr>
        <p:spPr>
          <a:xfrm>
            <a:off x="6380811" y="3904540"/>
            <a:ext cx="5447930" cy="2554545"/>
          </a:xfrm>
          <a:prstGeom prst="rect">
            <a:avLst/>
          </a:prstGeom>
          <a:ln w="38100">
            <a:solidFill>
              <a:schemeClr val="bg1">
                <a:lumMod val="85000"/>
              </a:schemeClr>
            </a:solidFill>
          </a:ln>
        </p:spPr>
        <p:txBody>
          <a:bodyPr wrap="square">
            <a:spAutoFit/>
          </a:bodyPr>
          <a:lstStyle/>
          <a:p>
            <a:pPr indent="-342900">
              <a:spcBef>
                <a:spcPct val="0"/>
              </a:spcBef>
              <a:buClr>
                <a:schemeClr val="tx1"/>
              </a:buClr>
              <a:buFont typeface="Arial" panose="020B0604020202020204" pitchFamily="34" charset="0"/>
              <a:buChar char="•"/>
            </a:pPr>
            <a:r>
              <a:rPr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rPr>
              <a:t>排序的关键操作</a:t>
            </a:r>
            <a:endParaRPr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endParaRPr>
          </a:p>
          <a:p>
            <a:pPr marL="800100" lvl="1" indent="-342900">
              <a:spcBef>
                <a:spcPct val="0"/>
              </a:spcBef>
              <a:buClrTx/>
              <a:buFont typeface="Arial" panose="020B0604020202020204" pitchFamily="34" charset="0"/>
              <a:buChar char="•"/>
            </a:pPr>
            <a:r>
              <a:rPr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rPr>
              <a:t>比较</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两个关键字大小</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spcBef>
                <a:spcPct val="0"/>
              </a:spcBef>
              <a:buClrTx/>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将记录从一个位置</a:t>
            </a:r>
            <a:r>
              <a:rPr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rPr>
              <a:t>移动</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到另一个位置</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342900">
              <a:spcBef>
                <a:spcPct val="0"/>
              </a:spcBef>
              <a:buClr>
                <a:schemeClr val="tx1"/>
              </a:buClr>
              <a:buFont typeface="Arial" panose="020B0604020202020204" pitchFamily="34" charset="0"/>
              <a:buChar char="•"/>
            </a:pPr>
            <a:r>
              <a:rPr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rPr>
              <a:t>不同存储方式的排序过程</a:t>
            </a:r>
            <a:endParaRPr lang="zh-CN" altLang="en-US" sz="2000" b="1" dirty="0">
              <a:ln>
                <a:solidFill>
                  <a:srgbClr val="2679D9"/>
                </a:solidFill>
              </a:ln>
              <a:solidFill>
                <a:srgbClr val="0070C0"/>
              </a:solidFill>
              <a:latin typeface="宋体" panose="02010600030101010101" pitchFamily="2" charset="-122"/>
              <a:ea typeface="宋体" panose="02010600030101010101" pitchFamily="2" charset="-122"/>
              <a:cs typeface="Times New Roman" panose="02020603050405020304" pitchFamily="18" charset="0"/>
            </a:endParaRPr>
          </a:p>
          <a:p>
            <a:pPr marL="800100" lvl="1" indent="-342900">
              <a:buClrTx/>
              <a:buFont typeface="Arial" panose="020B0604020202020204" pitchFamily="34" charset="0"/>
              <a:buChar char="•"/>
            </a:pP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顺序表存储</a:t>
            </a:r>
            <a:endPar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1257300" lvl="2" indent="-342900">
              <a:buClrTx/>
              <a:buFont typeface="Arial" panose="020B0604020202020204" pitchFamily="34" charset="0"/>
              <a:buChar char="•"/>
            </a:pP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对记录进行物理重排</a:t>
            </a:r>
            <a:endPar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buClrTx/>
              <a:buFont typeface="Arial" panose="020B0604020202020204" pitchFamily="34" charset="0"/>
              <a:buChar char="•"/>
            </a:pP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链表存储</a:t>
            </a:r>
            <a:endPar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1257300" lvl="2" indent="-342900">
              <a:buClrTx/>
              <a:buFont typeface="Arial" panose="020B0604020202020204" pitchFamily="34" charset="0"/>
              <a:buChar char="•"/>
            </a:pP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无须移动记录，仅需修改指针</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9987" y="1107172"/>
            <a:ext cx="6855469" cy="22582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b="1" dirty="0">
                <a:effectLst>
                  <a:outerShdw blurRad="38100" dist="38100" dir="2700000" algn="tl">
                    <a:srgbClr val="000000">
                      <a:alpha val="43137"/>
                    </a:srgbClr>
                  </a:outerShdw>
                </a:effectLst>
              </a:rPr>
              <a:t>数据结构</a:t>
            </a:r>
            <a:endParaRPr lang="zh-CN" altLang="en-US" b="1" dirty="0">
              <a:effectLst>
                <a:outerShdw blurRad="38100" dist="38100" dir="2700000" algn="tl">
                  <a:srgbClr val="000000">
                    <a:alpha val="43137"/>
                  </a:srgbClr>
                </a:outerShdw>
              </a:effectLst>
            </a:endParaRPr>
          </a:p>
        </p:txBody>
      </p:sp>
      <p:sp>
        <p:nvSpPr>
          <p:cNvPr id="21" name="副标题 20"/>
          <p:cNvSpPr>
            <a:spLocks noGrp="1"/>
          </p:cNvSpPr>
          <p:nvPr>
            <p:ph type="subTitle" idx="1"/>
          </p:nvPr>
        </p:nvSpPr>
        <p:spPr/>
        <p:txBody>
          <a:bodyPr>
            <a:normAutofit/>
          </a:bodyPr>
          <a:lstStyle/>
          <a:p>
            <a:r>
              <a:rPr lang="en-US" altLang="zh-CN" sz="3200" dirty="0"/>
              <a:t>Data structure</a:t>
            </a:r>
            <a:endParaRPr lang="zh-CN" altLang="en-US" sz="3200" dirty="0"/>
          </a:p>
        </p:txBody>
      </p:sp>
      <p:sp>
        <p:nvSpPr>
          <p:cNvPr id="4" name="灯片编号占位符 3"/>
          <p:cNvSpPr>
            <a:spLocks noGrp="1"/>
          </p:cNvSpPr>
          <p:nvPr>
            <p:ph type="sldNum" sz="quarter" idx="12"/>
          </p:nvPr>
        </p:nvSpPr>
        <p:spPr/>
        <p:txBody>
          <a:bodyPr/>
          <a:lstStyle/>
          <a:p>
            <a:fld id="{5936A40C-E0C0-4BB8-81B1-5E7F83E9E5D2}" type="slidenum">
              <a:rPr lang="zh-CN" altLang="en-US" smtClean="0"/>
            </a:fld>
            <a:endParaRPr lang="zh-CN" altLang="en-US"/>
          </a:p>
        </p:txBody>
      </p:sp>
      <p:sp>
        <p:nvSpPr>
          <p:cNvPr id="22" name="文本占位符 21"/>
          <p:cNvSpPr>
            <a:spLocks noGrp="1"/>
          </p:cNvSpPr>
          <p:nvPr>
            <p:ph type="body" sz="quarter" idx="15"/>
          </p:nvPr>
        </p:nvSpPr>
        <p:spPr>
          <a:xfrm>
            <a:off x="938213" y="3700463"/>
            <a:ext cx="2178051" cy="450850"/>
          </a:xfrm>
        </p:spPr>
        <p:txBody>
          <a:bodyPr>
            <a:normAutofit/>
          </a:bodyPr>
          <a:lstStyle/>
          <a:p>
            <a:r>
              <a:rPr lang="zh-CN" altLang="en-US" dirty="0"/>
              <a:t>主讲教师：何波</a:t>
            </a:r>
            <a:endParaRPr lang="zh-CN" altLang="en-US" dirty="0"/>
          </a:p>
        </p:txBody>
      </p:sp>
      <p:sp>
        <p:nvSpPr>
          <p:cNvPr id="23" name="文本占位符 22"/>
          <p:cNvSpPr>
            <a:spLocks noGrp="1"/>
          </p:cNvSpPr>
          <p:nvPr>
            <p:ph type="body" sz="quarter" idx="16"/>
          </p:nvPr>
        </p:nvSpPr>
        <p:spPr>
          <a:xfrm>
            <a:off x="3115809" y="3700236"/>
            <a:ext cx="1465804" cy="450850"/>
          </a:xfrm>
        </p:spPr>
        <p:txBody>
          <a:bodyPr/>
          <a:lstStyle/>
          <a:p>
            <a:r>
              <a:rPr lang="en-US" altLang="zh-CN" sz="1400" dirty="0">
                <a:latin typeface="Arial Narrow" panose="020B0606020202030204" pitchFamily="34" charset="0"/>
              </a:rPr>
              <a:t>Computer Science and Engineering</a:t>
            </a:r>
            <a:endParaRPr lang="zh-CN" altLang="en-US" sz="1400" dirty="0">
              <a:latin typeface="Arial Narrow" panose="020B0606020202030204" pitchFamily="34" charset="0"/>
            </a:endParaRPr>
          </a:p>
        </p:txBody>
      </p:sp>
      <p:sp>
        <p:nvSpPr>
          <p:cNvPr id="30" name="文本框 29"/>
          <p:cNvSpPr txBox="1"/>
          <p:nvPr/>
        </p:nvSpPr>
        <p:spPr>
          <a:xfrm>
            <a:off x="888999" y="350641"/>
            <a:ext cx="2496227" cy="477500"/>
          </a:xfrm>
          <a:prstGeom prst="roundRect">
            <a:avLst>
              <a:gd name="adj" fmla="val 28483"/>
            </a:avLst>
          </a:prstGeom>
          <a:solidFill>
            <a:srgbClr val="92D050"/>
          </a:solidFill>
        </p:spPr>
        <p:txBody>
          <a:bodyPr wrap="square" rtlCol="0">
            <a:spAutoFit/>
          </a:bodyPr>
          <a:lstStyle/>
          <a:p>
            <a:pPr algn="ctr"/>
            <a:endParaRPr lang="zh-CN" altLang="en-US" sz="2000" dirty="0">
              <a:solidFill>
                <a:schemeClr val="bg1"/>
              </a:solidFill>
            </a:endParaRPr>
          </a:p>
        </p:txBody>
      </p:sp>
      <p:pic>
        <p:nvPicPr>
          <p:cNvPr id="10" name="图片 9"/>
          <p:cNvPicPr>
            <a:picLocks noChangeAspect="1"/>
          </p:cNvPicPr>
          <p:nvPr/>
        </p:nvPicPr>
        <p:blipFill>
          <a:blip r:embed="rId1" cstate="print">
            <a:duotone>
              <a:schemeClr val="accent4">
                <a:shade val="45000"/>
                <a:satMod val="135000"/>
              </a:schemeClr>
              <a:prstClr val="white"/>
            </a:duotone>
            <a:extLst>
              <a:ext uri="{BEBA8EAE-BF5A-486C-A8C5-ECC9F3942E4B}">
                <a14:imgProps xmlns:a14="http://schemas.microsoft.com/office/drawing/2010/main">
                  <a14:imgLayer r:embed="rId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3082" y="6511797"/>
            <a:ext cx="1403072" cy="287566"/>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439" y="391446"/>
            <a:ext cx="1931598" cy="3958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rPr>
              <a:t>直接插入排序</a:t>
            </a:r>
            <a:endParaRPr lang="zh-CN" altLang="en-US" sz="2800" b="1" dirty="0">
              <a:solidFill>
                <a:schemeClr val="tx1">
                  <a:lumMod val="50000"/>
                </a:schemeClr>
              </a:solidFill>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14" name="Rectangle 2"/>
          <p:cNvSpPr txBox="1">
            <a:spLocks noChangeArrowheads="1"/>
          </p:cNvSpPr>
          <p:nvPr/>
        </p:nvSpPr>
        <p:spPr>
          <a:xfrm>
            <a:off x="319959" y="777411"/>
            <a:ext cx="10120035" cy="55263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ct val="0"/>
              </a:spcBef>
              <a:buNone/>
            </a:pPr>
            <a:r>
              <a:rPr lang="zh-CN" altLang="en-US" b="1" dirty="0">
                <a:solidFill>
                  <a:srgbClr val="0070C0"/>
                </a:solidFill>
                <a:latin typeface="楷体" panose="02010609060101010101" pitchFamily="49" charset="-122"/>
                <a:ea typeface="楷体" panose="02010609060101010101" pitchFamily="49" charset="-122"/>
                <a:cs typeface="Times New Roman" panose="02020603050405020304" pitchFamily="18" charset="0"/>
              </a:rPr>
              <a:t>基本思想</a:t>
            </a:r>
            <a:endParaRPr lang="zh-CN" altLang="en-US" b="1" dirty="0">
              <a:solidFill>
                <a:srgbClr val="0070C0"/>
              </a:solidFill>
              <a:latin typeface="楷体" panose="02010609060101010101" pitchFamily="49" charset="-122"/>
              <a:ea typeface="楷体" panose="02010609060101010101" pitchFamily="49" charset="-122"/>
              <a:cs typeface="Times New Roman" panose="02020603050405020304" pitchFamily="18" charset="0"/>
            </a:endParaRPr>
          </a:p>
          <a:p>
            <a:pPr lvl="1">
              <a:lnSpc>
                <a:spcPct val="100000"/>
              </a:lnSpc>
              <a:spcBef>
                <a:spcPct val="0"/>
              </a:spcBef>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每次将一个待排序的记录插入到已排好序的数据区中，直到全部插入完为止</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00000"/>
              </a:lnSpc>
              <a:spcBef>
                <a:spcPct val="0"/>
              </a:spcBef>
              <a:buNone/>
            </a:pPr>
            <a:r>
              <a:rPr lang="zh-CN" altLang="en-US" b="1" dirty="0">
                <a:solidFill>
                  <a:srgbClr val="0070C0"/>
                </a:solidFill>
                <a:latin typeface="楷体" panose="02010609060101010101" pitchFamily="49" charset="-122"/>
                <a:ea typeface="楷体" panose="02010609060101010101" pitchFamily="49" charset="-122"/>
                <a:cs typeface="Times New Roman" panose="02020603050405020304" pitchFamily="18" charset="0"/>
              </a:rPr>
              <a:t>算法思路：</a:t>
            </a:r>
            <a:r>
              <a:rPr kumimoji="1"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将</a:t>
            </a:r>
            <a:r>
              <a:rPr kumimoji="1" lang="en-US" altLang="zh-CN"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
            </a:r>
            <a:r>
              <a:rPr kumimoji="1"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r>
              <a:rPr kumimoji="1" lang="en-US" altLang="zh-CN"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kumimoji="1"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中的记录从小到大排序</a:t>
            </a:r>
            <a:endParaRPr lang="en-US" altLang="zh-CN" b="1" dirty="0">
              <a:solidFill>
                <a:srgbClr val="0070C0"/>
              </a:solidFill>
              <a:latin typeface="楷体" panose="02010609060101010101" pitchFamily="49" charset="-122"/>
              <a:ea typeface="楷体" panose="02010609060101010101" pitchFamily="49" charset="-122"/>
              <a:cs typeface="Times New Roman" panose="02020603050405020304" pitchFamily="18" charset="0"/>
            </a:endParaRPr>
          </a:p>
          <a:p>
            <a:pPr marL="457200" lvl="1" indent="0">
              <a:lnSpc>
                <a:spcPct val="100000"/>
              </a:lnSpc>
              <a:spcBef>
                <a:spcPct val="0"/>
              </a:spcBef>
              <a:buNone/>
            </a:pPr>
            <a:r>
              <a:rPr kumimoji="1"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step</a:t>
            </a:r>
            <a:r>
              <a:rPr kumimoji="1"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令</a:t>
            </a:r>
            <a:r>
              <a:rPr kumimoji="1" lang="en-US" altLang="zh-CN" sz="2000" i="1"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r>
              <a:rPr kumimoji="1"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意味着</a:t>
            </a:r>
            <a:r>
              <a:rPr kumimoji="1"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r>
              <a:rPr kumimoji="1"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000" i="1"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为有序区</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无序区为</a:t>
            </a:r>
            <a:r>
              <a:rPr kumimoji="1"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kumimoji="1"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n</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kumimoji="1"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lnSpc>
                <a:spcPct val="100000"/>
              </a:lnSpc>
              <a:spcBef>
                <a:spcPct val="0"/>
              </a:spcBef>
              <a:buNone/>
            </a:pPr>
            <a:r>
              <a:rPr kumimoji="1"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step</a:t>
            </a:r>
            <a:r>
              <a:rPr kumimoji="1"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 </a:t>
            </a:r>
            <a:r>
              <a:rPr kumimoji="1"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while</a:t>
            </a:r>
            <a:r>
              <a:rPr kumimoji="1"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j&lt;n</a:t>
            </a:r>
            <a:endParaRPr kumimoji="1"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lnSpc>
                <a:spcPct val="100000"/>
              </a:lnSpc>
              <a:spcBef>
                <a:spcPct val="0"/>
              </a:spcBef>
              <a:buNone/>
            </a:pP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begin</a:t>
            </a:r>
            <a:endParaRPr kumimoji="1"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lnSpc>
                <a:spcPct val="100000"/>
              </a:lnSpc>
              <a:spcBef>
                <a:spcPct val="0"/>
              </a:spcBef>
              <a:buNone/>
            </a:pP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将</a:t>
            </a:r>
            <a:r>
              <a:rPr kumimoji="1" lang="en-US" altLang="zh-CN" sz="2000" b="1" i="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r</a:t>
            </a:r>
            <a:r>
              <a:rPr kumimoji="1" lang="en-US" altLang="zh-CN"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000" b="1" i="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j</a:t>
            </a:r>
            <a:r>
              <a:rPr kumimoji="1" lang="en-US" altLang="zh-CN"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插入有序区</a:t>
            </a:r>
            <a:r>
              <a:rPr kumimoji="1" lang="en-US" altLang="zh-CN" sz="2000" b="1" i="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r</a:t>
            </a:r>
            <a:r>
              <a:rPr kumimoji="1" lang="en-US" altLang="zh-CN"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[0..</a:t>
            </a:r>
            <a:r>
              <a:rPr kumimoji="1" lang="en-US" altLang="zh-CN" sz="2000" b="1" i="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000" b="1" i="1" dirty="0" err="1">
                <a:solidFill>
                  <a:srgbClr val="0070C0"/>
                </a:solidFill>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中</a:t>
            </a:r>
            <a:endParaRPr kumimoji="1"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lvl="4">
              <a:lnSpc>
                <a:spcPct val="100000"/>
              </a:lnSpc>
              <a:spcBef>
                <a:spcPct val="0"/>
              </a:spcBef>
            </a:pPr>
            <a:r>
              <a:rPr kumimoji="1" lang="en-US" altLang="zh-CN" sz="2000" i="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t= r</a:t>
            </a:r>
            <a:r>
              <a:rPr kumimoji="1"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000" i="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j</a:t>
            </a:r>
            <a:r>
              <a:rPr kumimoji="1"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i="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lvl="4">
              <a:lnSpc>
                <a:spcPct val="100000"/>
              </a:lnSpc>
              <a:spcBef>
                <a:spcPct val="0"/>
              </a:spcBef>
            </a:pPr>
            <a:r>
              <a:rPr kumimoji="1" lang="en-US" altLang="zh-CN" sz="20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while</a:t>
            </a:r>
            <a:r>
              <a:rPr kumimoji="1"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0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j</a:t>
            </a:r>
            <a:r>
              <a:rPr kumimoji="1"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&gt;=1)</a:t>
            </a:r>
            <a:endParaRPr kumimoji="1"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1828800" lvl="4" indent="0">
              <a:lnSpc>
                <a:spcPct val="100000"/>
              </a:lnSpc>
              <a:spcBef>
                <a:spcPct val="0"/>
              </a:spcBef>
              <a:buNone/>
            </a:pPr>
            <a:r>
              <a:rPr kumimoji="1" lang="en-US" altLang="zh-CN" sz="20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begin</a:t>
            </a:r>
            <a:endParaRPr kumimoji="1" lang="en-US" altLang="zh-CN" sz="20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286000" lvl="5" indent="0">
              <a:lnSpc>
                <a:spcPct val="100000"/>
              </a:lnSpc>
              <a:spcBef>
                <a:spcPct val="0"/>
              </a:spcBef>
              <a:buNone/>
            </a:pPr>
            <a:r>
              <a:rPr kumimoji="1" lang="en-US" altLang="zh-CN" sz="20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if</a:t>
            </a:r>
            <a:r>
              <a:rPr kumimoji="1"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0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t>
            </a:r>
            <a:r>
              <a:rPr kumimoji="1"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&lt;</a:t>
            </a:r>
            <a:r>
              <a:rPr kumimoji="1" lang="en-US" altLang="zh-CN" sz="20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a:t>
            </a:r>
            <a:r>
              <a:rPr kumimoji="1"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0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j</a:t>
            </a:r>
            <a:r>
              <a:rPr kumimoji="1"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743200" lvl="6" indent="0">
              <a:lnSpc>
                <a:spcPct val="100000"/>
              </a:lnSpc>
              <a:spcBef>
                <a:spcPct val="0"/>
              </a:spcBef>
              <a:buNone/>
            </a:pPr>
            <a:r>
              <a:rPr kumimoji="1"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0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a:t>
            </a:r>
            <a:r>
              <a:rPr kumimoji="1"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0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j</a:t>
            </a:r>
            <a:r>
              <a:rPr kumimoji="1"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0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r</a:t>
            </a:r>
            <a:r>
              <a:rPr kumimoji="1"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0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j</a:t>
            </a:r>
            <a:r>
              <a:rPr kumimoji="1"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kumimoji="1" lang="en-US" altLang="zh-CN" sz="20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j</a:t>
            </a:r>
            <a:r>
              <a:rPr kumimoji="1"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0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j</a:t>
            </a:r>
            <a:r>
              <a:rPr kumimoji="1"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286000" lvl="5" indent="0">
              <a:lnSpc>
                <a:spcPct val="100000"/>
              </a:lnSpc>
              <a:spcBef>
                <a:spcPct val="0"/>
              </a:spcBef>
              <a:buNone/>
            </a:pPr>
            <a:r>
              <a:rPr kumimoji="1" lang="en-US" altLang="zh-CN" sz="20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else</a:t>
            </a:r>
            <a:r>
              <a:rPr kumimoji="1"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0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break</a:t>
            </a:r>
            <a:r>
              <a:rPr kumimoji="1"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1828800" lvl="4" indent="0">
              <a:lnSpc>
                <a:spcPct val="100000"/>
              </a:lnSpc>
              <a:spcBef>
                <a:spcPct val="0"/>
              </a:spcBef>
              <a:buNone/>
            </a:pPr>
            <a:r>
              <a:rPr kumimoji="1" lang="en-US" altLang="zh-CN" sz="20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end while</a:t>
            </a:r>
            <a:endParaRPr kumimoji="1" lang="en-US" altLang="zh-CN" sz="20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lvl="4">
              <a:lnSpc>
                <a:spcPct val="100000"/>
              </a:lnSpc>
              <a:spcBef>
                <a:spcPct val="0"/>
              </a:spcBef>
            </a:pPr>
            <a:r>
              <a:rPr kumimoji="1" lang="en-US" altLang="zh-CN" sz="2000" i="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r</a:t>
            </a:r>
            <a:r>
              <a:rPr kumimoji="1"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000" i="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j</a:t>
            </a:r>
            <a:r>
              <a:rPr kumimoji="1"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000" i="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t</a:t>
            </a:r>
            <a:r>
              <a:rPr kumimoji="1"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lnSpc>
                <a:spcPct val="100000"/>
              </a:lnSpc>
              <a:spcBef>
                <a:spcPct val="0"/>
              </a:spcBef>
              <a:buNone/>
            </a:pP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000" i="1"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kumimoji="1"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j</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lnSpc>
                <a:spcPct val="100000"/>
              </a:lnSpc>
              <a:spcBef>
                <a:spcPct val="0"/>
              </a:spcBef>
              <a:buNone/>
            </a:pPr>
            <a:r>
              <a:rPr kumimoji="1"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end while</a:t>
            </a:r>
            <a:endParaRPr kumimoji="1" lang="zh-CN" altLang="en-US"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lnSpc>
                <a:spcPct val="100000"/>
              </a:lnSpc>
              <a:spcBef>
                <a:spcPct val="0"/>
              </a:spcBef>
              <a:buNone/>
            </a:pPr>
            <a:r>
              <a:rPr kumimoji="1" lang="en-US" altLang="zh-CN" sz="20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step</a:t>
            </a:r>
            <a:r>
              <a:rPr kumimoji="1"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 </a:t>
            </a:r>
            <a:r>
              <a:rPr kumimoji="1"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return</a:t>
            </a:r>
            <a:r>
              <a:rPr kumimoji="1"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kumimoji="1"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lvl="1" indent="0">
              <a:lnSpc>
                <a:spcPct val="100000"/>
              </a:lnSpc>
              <a:spcBef>
                <a:spcPct val="0"/>
              </a:spcBef>
              <a:buNone/>
            </a:pPr>
            <a:r>
              <a:rPr kumimoji="1"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时间复杂度为：</a:t>
            </a:r>
            <a:r>
              <a:rPr kumimoji="1"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a:t>
            </a:r>
            <a:r>
              <a:rPr kumimoji="1" lang="en-US" altLang="zh-CN" sz="20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n</a:t>
            </a:r>
            <a:r>
              <a:rPr kumimoji="1" lang="en-US" altLang="zh-CN" sz="2000" b="1" baseline="30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，空间复杂度为：</a:t>
            </a:r>
            <a:r>
              <a:rPr kumimoji="1"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O(1)</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lvl="1" indent="0">
              <a:lnSpc>
                <a:spcPct val="100000"/>
              </a:lnSpc>
              <a:spcBef>
                <a:spcPct val="0"/>
              </a:spcBef>
              <a:buNone/>
            </a:pP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Rectangle 4"/>
          <p:cNvSpPr txBox="1">
            <a:spLocks noChangeArrowheads="1"/>
          </p:cNvSpPr>
          <p:nvPr/>
        </p:nvSpPr>
        <p:spPr>
          <a:xfrm>
            <a:off x="7334766" y="2180082"/>
            <a:ext cx="4537275" cy="3218911"/>
          </a:xfrm>
          <a:prstGeom prst="rect">
            <a:avLst/>
          </a:prstGeom>
          <a:solidFill>
            <a:schemeClr val="bg1"/>
          </a:solidFill>
          <a:ln w="38100" cap="flat">
            <a:solidFill>
              <a:schemeClr val="bg1">
                <a:lumMod val="85000"/>
              </a:schemeClr>
            </a:solidFill>
            <a:prstDash val="solid"/>
            <a:miter lim="800000"/>
          </a:ln>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77825">
              <a:tabLst>
                <a:tab pos="0" algn="l"/>
              </a:tabLst>
            </a:pPr>
            <a:r>
              <a:rPr lang="en-US" altLang="zh-CN" dirty="0">
                <a:latin typeface="Times New Roman" panose="02020603050405020304" pitchFamily="18" charset="0"/>
                <a:cs typeface="Times New Roman" panose="02020603050405020304" pitchFamily="18" charset="0"/>
              </a:rPr>
              <a:t> </a:t>
            </a:r>
            <a:r>
              <a:rPr lang="en-US" altLang="zh-CN" dirty="0">
                <a:solidFill>
                  <a:srgbClr val="CC0000"/>
                </a:solidFill>
                <a:latin typeface="Times New Roman" panose="02020603050405020304" pitchFamily="18" charset="0"/>
                <a:cs typeface="Times New Roman" panose="02020603050405020304" pitchFamily="18" charset="0"/>
              </a:rPr>
              <a:t>[49]   </a:t>
            </a:r>
            <a:r>
              <a:rPr lang="en-US" altLang="zh-CN" dirty="0">
                <a:solidFill>
                  <a:srgbClr val="00B050"/>
                </a:solidFill>
                <a:latin typeface="Times New Roman" panose="02020603050405020304" pitchFamily="18" charset="0"/>
                <a:cs typeface="Times New Roman" panose="02020603050405020304" pitchFamily="18" charset="0"/>
              </a:rPr>
              <a:t>38</a:t>
            </a:r>
            <a:r>
              <a:rPr lang="en-US" altLang="zh-CN" dirty="0">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65    97    76    13     27    49</a:t>
            </a:r>
            <a:endParaRPr lang="en-US" altLang="zh-CN" dirty="0">
              <a:solidFill>
                <a:srgbClr val="000000"/>
              </a:solidFill>
              <a:latin typeface="Times New Roman" panose="02020603050405020304" pitchFamily="18" charset="0"/>
              <a:cs typeface="Times New Roman" panose="02020603050405020304" pitchFamily="18" charset="0"/>
            </a:endParaRPr>
          </a:p>
          <a:p>
            <a:pPr marL="0" indent="0" defTabSz="377825">
              <a:tabLst>
                <a:tab pos="0" algn="l"/>
              </a:tabLst>
            </a:pPr>
            <a:r>
              <a:rPr lang="en-US" altLang="zh-CN" dirty="0">
                <a:solidFill>
                  <a:srgbClr val="CC0000"/>
                </a:solidFill>
                <a:latin typeface="Times New Roman" panose="02020603050405020304" pitchFamily="18" charset="0"/>
                <a:cs typeface="Times New Roman" panose="02020603050405020304" pitchFamily="18" charset="0"/>
              </a:rPr>
              <a:t> [38    49]   </a:t>
            </a:r>
            <a:r>
              <a:rPr lang="en-US" altLang="zh-CN" dirty="0">
                <a:solidFill>
                  <a:srgbClr val="00B050"/>
                </a:solidFill>
                <a:latin typeface="Times New Roman" panose="02020603050405020304" pitchFamily="18" charset="0"/>
                <a:cs typeface="Times New Roman" panose="02020603050405020304" pitchFamily="18" charset="0"/>
              </a:rPr>
              <a:t>65</a:t>
            </a:r>
            <a:r>
              <a:rPr lang="en-US" altLang="zh-CN" dirty="0">
                <a:solidFill>
                  <a:srgbClr val="000000"/>
                </a:solidFill>
                <a:latin typeface="Times New Roman" panose="02020603050405020304" pitchFamily="18" charset="0"/>
                <a:cs typeface="Times New Roman" panose="02020603050405020304" pitchFamily="18" charset="0"/>
              </a:rPr>
              <a:t>    97    76    13     27    </a:t>
            </a:r>
            <a:r>
              <a:rPr lang="en-US" altLang="zh-CN" u="sng" dirty="0">
                <a:solidFill>
                  <a:srgbClr val="000000"/>
                </a:solidFill>
                <a:latin typeface="Times New Roman" panose="02020603050405020304" pitchFamily="18" charset="0"/>
                <a:cs typeface="Times New Roman" panose="02020603050405020304" pitchFamily="18" charset="0"/>
              </a:rPr>
              <a:t>49</a:t>
            </a:r>
            <a:endParaRPr lang="en-US" altLang="zh-CN" dirty="0">
              <a:solidFill>
                <a:srgbClr val="000000"/>
              </a:solidFill>
              <a:latin typeface="Times New Roman" panose="02020603050405020304" pitchFamily="18" charset="0"/>
              <a:cs typeface="Times New Roman" panose="02020603050405020304" pitchFamily="18" charset="0"/>
            </a:endParaRPr>
          </a:p>
          <a:p>
            <a:pPr marL="0" indent="0" defTabSz="377825">
              <a:tabLst>
                <a:tab pos="0" algn="l"/>
              </a:tabLst>
            </a:pPr>
            <a:r>
              <a:rPr lang="en-US" altLang="zh-CN" dirty="0">
                <a:solidFill>
                  <a:srgbClr val="CC0000"/>
                </a:solidFill>
                <a:latin typeface="Times New Roman" panose="02020603050405020304" pitchFamily="18" charset="0"/>
                <a:cs typeface="Times New Roman" panose="02020603050405020304" pitchFamily="18" charset="0"/>
              </a:rPr>
              <a:t> [38    49    65]   </a:t>
            </a:r>
            <a:r>
              <a:rPr lang="en-US" altLang="zh-CN" dirty="0">
                <a:solidFill>
                  <a:srgbClr val="00B050"/>
                </a:solidFill>
                <a:latin typeface="Times New Roman" panose="02020603050405020304" pitchFamily="18" charset="0"/>
                <a:cs typeface="Times New Roman" panose="02020603050405020304" pitchFamily="18" charset="0"/>
              </a:rPr>
              <a:t>97</a:t>
            </a:r>
            <a:r>
              <a:rPr lang="en-US" altLang="zh-CN" dirty="0">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76    13     27    </a:t>
            </a:r>
            <a:r>
              <a:rPr lang="en-US" altLang="zh-CN" u="sng" dirty="0">
                <a:solidFill>
                  <a:srgbClr val="000000"/>
                </a:solidFill>
                <a:latin typeface="Times New Roman" panose="02020603050405020304" pitchFamily="18" charset="0"/>
                <a:cs typeface="Times New Roman" panose="02020603050405020304" pitchFamily="18" charset="0"/>
              </a:rPr>
              <a:t>49</a:t>
            </a:r>
            <a:endParaRPr lang="en-US" altLang="zh-CN" dirty="0">
              <a:solidFill>
                <a:srgbClr val="000000"/>
              </a:solidFill>
              <a:latin typeface="Times New Roman" panose="02020603050405020304" pitchFamily="18" charset="0"/>
              <a:cs typeface="Times New Roman" panose="02020603050405020304" pitchFamily="18" charset="0"/>
            </a:endParaRPr>
          </a:p>
          <a:p>
            <a:pPr marL="0" indent="0" defTabSz="377825">
              <a:tabLst>
                <a:tab pos="0" algn="l"/>
              </a:tabLst>
            </a:pPr>
            <a:r>
              <a:rPr lang="en-US" altLang="zh-CN" dirty="0">
                <a:solidFill>
                  <a:srgbClr val="CC0000"/>
                </a:solidFill>
                <a:latin typeface="Times New Roman" panose="02020603050405020304" pitchFamily="18" charset="0"/>
                <a:cs typeface="Times New Roman" panose="02020603050405020304" pitchFamily="18" charset="0"/>
              </a:rPr>
              <a:t> [38    49    65    97]  </a:t>
            </a:r>
            <a:r>
              <a:rPr lang="en-US" altLang="zh-CN" dirty="0">
                <a:solidFill>
                  <a:schemeClr val="accent2"/>
                </a:solidFill>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76  </a:t>
            </a:r>
            <a:r>
              <a:rPr lang="en-US" altLang="zh-CN" dirty="0">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13     27    </a:t>
            </a:r>
            <a:r>
              <a:rPr lang="en-US" altLang="zh-CN" u="sng" dirty="0">
                <a:solidFill>
                  <a:srgbClr val="000000"/>
                </a:solidFill>
                <a:latin typeface="Times New Roman" panose="02020603050405020304" pitchFamily="18" charset="0"/>
                <a:cs typeface="Times New Roman" panose="02020603050405020304" pitchFamily="18" charset="0"/>
              </a:rPr>
              <a:t>49</a:t>
            </a:r>
            <a:endParaRPr lang="en-US" altLang="zh-CN" dirty="0">
              <a:solidFill>
                <a:srgbClr val="000000"/>
              </a:solidFill>
              <a:latin typeface="Times New Roman" panose="02020603050405020304" pitchFamily="18" charset="0"/>
              <a:cs typeface="Times New Roman" panose="02020603050405020304" pitchFamily="18" charset="0"/>
            </a:endParaRPr>
          </a:p>
          <a:p>
            <a:pPr marL="0" indent="0" defTabSz="377825">
              <a:tabLst>
                <a:tab pos="0" algn="l"/>
              </a:tabLst>
            </a:pPr>
            <a:r>
              <a:rPr lang="en-US" altLang="zh-CN" dirty="0">
                <a:solidFill>
                  <a:srgbClr val="CC0000"/>
                </a:solidFill>
                <a:latin typeface="Times New Roman" panose="02020603050405020304" pitchFamily="18" charset="0"/>
                <a:cs typeface="Times New Roman" panose="02020603050405020304" pitchFamily="18" charset="0"/>
              </a:rPr>
              <a:t> [38    49    65    76    97]  </a:t>
            </a:r>
            <a:r>
              <a:rPr lang="en-US" altLang="zh-CN" dirty="0">
                <a:solidFill>
                  <a:schemeClr val="accent2"/>
                </a:solidFill>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13  </a:t>
            </a:r>
            <a:r>
              <a:rPr lang="en-US" altLang="zh-CN" dirty="0">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27    </a:t>
            </a:r>
            <a:r>
              <a:rPr lang="en-US" altLang="zh-CN" u="sng" dirty="0">
                <a:solidFill>
                  <a:srgbClr val="000000"/>
                </a:solidFill>
                <a:latin typeface="Times New Roman" panose="02020603050405020304" pitchFamily="18" charset="0"/>
                <a:cs typeface="Times New Roman" panose="02020603050405020304" pitchFamily="18" charset="0"/>
              </a:rPr>
              <a:t>49</a:t>
            </a:r>
            <a:endParaRPr lang="en-US" altLang="zh-CN" dirty="0">
              <a:solidFill>
                <a:srgbClr val="000000"/>
              </a:solidFill>
              <a:latin typeface="Times New Roman" panose="02020603050405020304" pitchFamily="18" charset="0"/>
              <a:cs typeface="Times New Roman" panose="02020603050405020304" pitchFamily="18" charset="0"/>
            </a:endParaRPr>
          </a:p>
          <a:p>
            <a:pPr marL="0" indent="0" defTabSz="377825">
              <a:tabLst>
                <a:tab pos="0" algn="l"/>
              </a:tabLst>
            </a:pPr>
            <a:r>
              <a:rPr lang="en-US" altLang="zh-CN" dirty="0">
                <a:solidFill>
                  <a:srgbClr val="CC0000"/>
                </a:solidFill>
                <a:latin typeface="Times New Roman" panose="02020603050405020304" pitchFamily="18" charset="0"/>
                <a:cs typeface="Times New Roman" panose="02020603050405020304" pitchFamily="18" charset="0"/>
              </a:rPr>
              <a:t> [13    38    49    65    76    97]   </a:t>
            </a:r>
            <a:r>
              <a:rPr lang="en-US" altLang="zh-CN" dirty="0">
                <a:solidFill>
                  <a:schemeClr val="accent2"/>
                </a:solidFill>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27</a:t>
            </a:r>
            <a:r>
              <a:rPr lang="en-US" altLang="zh-CN" dirty="0">
                <a:solidFill>
                  <a:schemeClr val="accent2"/>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en-US" altLang="zh-CN" u="sng" dirty="0">
                <a:solidFill>
                  <a:srgbClr val="000000"/>
                </a:solidFill>
                <a:latin typeface="Times New Roman" panose="02020603050405020304" pitchFamily="18" charset="0"/>
                <a:cs typeface="Times New Roman" panose="02020603050405020304" pitchFamily="18" charset="0"/>
              </a:rPr>
              <a:t>49</a:t>
            </a:r>
            <a:endParaRPr lang="en-US" altLang="zh-CN" dirty="0">
              <a:solidFill>
                <a:srgbClr val="000000"/>
              </a:solidFill>
              <a:latin typeface="Times New Roman" panose="02020603050405020304" pitchFamily="18" charset="0"/>
              <a:cs typeface="Times New Roman" panose="02020603050405020304" pitchFamily="18" charset="0"/>
            </a:endParaRPr>
          </a:p>
          <a:p>
            <a:pPr marL="0" indent="0" defTabSz="377825">
              <a:tabLst>
                <a:tab pos="0" algn="l"/>
              </a:tabLst>
            </a:pPr>
            <a:r>
              <a:rPr lang="en-US" altLang="zh-CN" dirty="0">
                <a:solidFill>
                  <a:srgbClr val="CC0000"/>
                </a:solidFill>
                <a:latin typeface="Times New Roman" panose="02020603050405020304" pitchFamily="18" charset="0"/>
                <a:cs typeface="Times New Roman" panose="02020603050405020304" pitchFamily="18" charset="0"/>
              </a:rPr>
              <a:t> [13    27    38    49    65    76     97]   </a:t>
            </a:r>
            <a:r>
              <a:rPr lang="en-US" altLang="zh-CN" u="sng" dirty="0">
                <a:solidFill>
                  <a:srgbClr val="00B050"/>
                </a:solidFill>
                <a:latin typeface="Times New Roman" panose="02020603050405020304" pitchFamily="18" charset="0"/>
                <a:cs typeface="Times New Roman" panose="02020603050405020304" pitchFamily="18" charset="0"/>
              </a:rPr>
              <a:t>49</a:t>
            </a:r>
            <a:endParaRPr lang="en-US" altLang="zh-CN" dirty="0">
              <a:solidFill>
                <a:srgbClr val="00B050"/>
              </a:solidFill>
              <a:latin typeface="Times New Roman" panose="02020603050405020304" pitchFamily="18" charset="0"/>
              <a:cs typeface="Times New Roman" panose="02020603050405020304" pitchFamily="18" charset="0"/>
            </a:endParaRPr>
          </a:p>
          <a:p>
            <a:pPr marL="0" indent="0" defTabSz="377825">
              <a:tabLst>
                <a:tab pos="0" algn="l"/>
              </a:tabLst>
            </a:pPr>
            <a:r>
              <a:rPr lang="en-US" altLang="zh-CN" dirty="0">
                <a:solidFill>
                  <a:srgbClr val="CC0000"/>
                </a:solidFill>
                <a:latin typeface="Times New Roman" panose="02020603050405020304" pitchFamily="18" charset="0"/>
                <a:cs typeface="Times New Roman" panose="02020603050405020304" pitchFamily="18" charset="0"/>
              </a:rPr>
              <a:t> [13    27    38    49    </a:t>
            </a:r>
            <a:r>
              <a:rPr lang="en-US" altLang="zh-CN" u="sng" dirty="0">
                <a:solidFill>
                  <a:srgbClr val="CC0000"/>
                </a:solidFill>
                <a:latin typeface="Times New Roman" panose="02020603050405020304" pitchFamily="18" charset="0"/>
                <a:cs typeface="Times New Roman" panose="02020603050405020304" pitchFamily="18" charset="0"/>
              </a:rPr>
              <a:t>49</a:t>
            </a:r>
            <a:r>
              <a:rPr lang="en-US" altLang="zh-CN" dirty="0">
                <a:solidFill>
                  <a:srgbClr val="CC0000"/>
                </a:solidFill>
                <a:latin typeface="Times New Roman" panose="02020603050405020304" pitchFamily="18" charset="0"/>
                <a:cs typeface="Times New Roman" panose="02020603050405020304" pitchFamily="18" charset="0"/>
              </a:rPr>
              <a:t>    65     76    97]</a:t>
            </a:r>
            <a:endParaRPr lang="en-US" altLang="zh-CN" dirty="0">
              <a:solidFill>
                <a:srgbClr val="CC0000"/>
              </a:solidFill>
              <a:latin typeface="Times New Roman" panose="02020603050405020304" pitchFamily="18" charset="0"/>
              <a:cs typeface="Times New Roman" panose="02020603050405020304" pitchFamily="18" charset="0"/>
            </a:endParaRPr>
          </a:p>
        </p:txBody>
      </p:sp>
      <p:sp>
        <p:nvSpPr>
          <p:cNvPr id="3" name="AutoShape 4"/>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blinds(horizontal)">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blinds(horizontal)">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blinds(horizontal)">
                                      <p:cBhvr>
                                        <p:cTn id="17" dur="500"/>
                                        <p:tgtEl>
                                          <p:spTgt spid="14">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4">
                                            <p:txEl>
                                              <p:pRg st="3" end="3"/>
                                            </p:txEl>
                                          </p:spTgt>
                                        </p:tgtEl>
                                        <p:attrNameLst>
                                          <p:attrName>style.visibility</p:attrName>
                                        </p:attrNameLst>
                                      </p:cBhvr>
                                      <p:to>
                                        <p:strVal val="visible"/>
                                      </p:to>
                                    </p:set>
                                    <p:animEffect transition="in" filter="blinds(horizontal)">
                                      <p:cBhvr>
                                        <p:cTn id="20" dur="500"/>
                                        <p:tgtEl>
                                          <p:spTgt spid="14">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Effect transition="in" filter="blinds(horizontal)">
                                      <p:cBhvr>
                                        <p:cTn id="23" dur="500"/>
                                        <p:tgtEl>
                                          <p:spTgt spid="14">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4">
                                            <p:txEl>
                                              <p:pRg st="5" end="5"/>
                                            </p:txEl>
                                          </p:spTgt>
                                        </p:tgtEl>
                                        <p:attrNameLst>
                                          <p:attrName>style.visibility</p:attrName>
                                        </p:attrNameLst>
                                      </p:cBhvr>
                                      <p:to>
                                        <p:strVal val="visible"/>
                                      </p:to>
                                    </p:set>
                                    <p:animEffect transition="in" filter="blinds(horizontal)">
                                      <p:cBhvr>
                                        <p:cTn id="26" dur="500"/>
                                        <p:tgtEl>
                                          <p:spTgt spid="14">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4">
                                            <p:txEl>
                                              <p:pRg st="6" end="6"/>
                                            </p:txEl>
                                          </p:spTgt>
                                        </p:tgtEl>
                                        <p:attrNameLst>
                                          <p:attrName>style.visibility</p:attrName>
                                        </p:attrNameLst>
                                      </p:cBhvr>
                                      <p:to>
                                        <p:strVal val="visible"/>
                                      </p:to>
                                    </p:set>
                                    <p:animEffect transition="in" filter="blinds(horizontal)">
                                      <p:cBhvr>
                                        <p:cTn id="29" dur="500"/>
                                        <p:tgtEl>
                                          <p:spTgt spid="14">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4">
                                            <p:txEl>
                                              <p:pRg st="7" end="7"/>
                                            </p:txEl>
                                          </p:spTgt>
                                        </p:tgtEl>
                                        <p:attrNameLst>
                                          <p:attrName>style.visibility</p:attrName>
                                        </p:attrNameLst>
                                      </p:cBhvr>
                                      <p:to>
                                        <p:strVal val="visible"/>
                                      </p:to>
                                    </p:set>
                                    <p:animEffect transition="in" filter="blinds(horizontal)">
                                      <p:cBhvr>
                                        <p:cTn id="32" dur="500"/>
                                        <p:tgtEl>
                                          <p:spTgt spid="14">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4">
                                            <p:txEl>
                                              <p:pRg st="8" end="8"/>
                                            </p:txEl>
                                          </p:spTgt>
                                        </p:tgtEl>
                                        <p:attrNameLst>
                                          <p:attrName>style.visibility</p:attrName>
                                        </p:attrNameLst>
                                      </p:cBhvr>
                                      <p:to>
                                        <p:strVal val="visible"/>
                                      </p:to>
                                    </p:set>
                                    <p:animEffect transition="in" filter="blinds(horizontal)">
                                      <p:cBhvr>
                                        <p:cTn id="35" dur="500"/>
                                        <p:tgtEl>
                                          <p:spTgt spid="14">
                                            <p:txEl>
                                              <p:pRg st="8" end="8"/>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4">
                                            <p:txEl>
                                              <p:pRg st="9" end="9"/>
                                            </p:txEl>
                                          </p:spTgt>
                                        </p:tgtEl>
                                        <p:attrNameLst>
                                          <p:attrName>style.visibility</p:attrName>
                                        </p:attrNameLst>
                                      </p:cBhvr>
                                      <p:to>
                                        <p:strVal val="visible"/>
                                      </p:to>
                                    </p:set>
                                    <p:animEffect transition="in" filter="blinds(horizontal)">
                                      <p:cBhvr>
                                        <p:cTn id="38" dur="500"/>
                                        <p:tgtEl>
                                          <p:spTgt spid="14">
                                            <p:txEl>
                                              <p:pRg st="9" end="9"/>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4">
                                            <p:txEl>
                                              <p:pRg st="10" end="10"/>
                                            </p:txEl>
                                          </p:spTgt>
                                        </p:tgtEl>
                                        <p:attrNameLst>
                                          <p:attrName>style.visibility</p:attrName>
                                        </p:attrNameLst>
                                      </p:cBhvr>
                                      <p:to>
                                        <p:strVal val="visible"/>
                                      </p:to>
                                    </p:set>
                                    <p:animEffect transition="in" filter="blinds(horizontal)">
                                      <p:cBhvr>
                                        <p:cTn id="41" dur="500"/>
                                        <p:tgtEl>
                                          <p:spTgt spid="14">
                                            <p:txEl>
                                              <p:pRg st="10" end="10"/>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4">
                                            <p:txEl>
                                              <p:pRg st="11" end="11"/>
                                            </p:txEl>
                                          </p:spTgt>
                                        </p:tgtEl>
                                        <p:attrNameLst>
                                          <p:attrName>style.visibility</p:attrName>
                                        </p:attrNameLst>
                                      </p:cBhvr>
                                      <p:to>
                                        <p:strVal val="visible"/>
                                      </p:to>
                                    </p:set>
                                    <p:animEffect transition="in" filter="blinds(horizontal)">
                                      <p:cBhvr>
                                        <p:cTn id="44" dur="500"/>
                                        <p:tgtEl>
                                          <p:spTgt spid="14">
                                            <p:txEl>
                                              <p:pRg st="11" end="11"/>
                                            </p:txEl>
                                          </p:spTgt>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4">
                                            <p:txEl>
                                              <p:pRg st="12" end="12"/>
                                            </p:txEl>
                                          </p:spTgt>
                                        </p:tgtEl>
                                        <p:attrNameLst>
                                          <p:attrName>style.visibility</p:attrName>
                                        </p:attrNameLst>
                                      </p:cBhvr>
                                      <p:to>
                                        <p:strVal val="visible"/>
                                      </p:to>
                                    </p:set>
                                    <p:animEffect transition="in" filter="blinds(horizontal)">
                                      <p:cBhvr>
                                        <p:cTn id="47" dur="500"/>
                                        <p:tgtEl>
                                          <p:spTgt spid="14">
                                            <p:txEl>
                                              <p:pRg st="12" end="12"/>
                                            </p:txEl>
                                          </p:spTgt>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4">
                                            <p:txEl>
                                              <p:pRg st="13" end="13"/>
                                            </p:txEl>
                                          </p:spTgt>
                                        </p:tgtEl>
                                        <p:attrNameLst>
                                          <p:attrName>style.visibility</p:attrName>
                                        </p:attrNameLst>
                                      </p:cBhvr>
                                      <p:to>
                                        <p:strVal val="visible"/>
                                      </p:to>
                                    </p:set>
                                    <p:animEffect transition="in" filter="blinds(horizontal)">
                                      <p:cBhvr>
                                        <p:cTn id="50" dur="500"/>
                                        <p:tgtEl>
                                          <p:spTgt spid="14">
                                            <p:txEl>
                                              <p:pRg st="13" end="13"/>
                                            </p:txEl>
                                          </p:spTgt>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4">
                                            <p:txEl>
                                              <p:pRg st="14" end="14"/>
                                            </p:txEl>
                                          </p:spTgt>
                                        </p:tgtEl>
                                        <p:attrNameLst>
                                          <p:attrName>style.visibility</p:attrName>
                                        </p:attrNameLst>
                                      </p:cBhvr>
                                      <p:to>
                                        <p:strVal val="visible"/>
                                      </p:to>
                                    </p:set>
                                    <p:animEffect transition="in" filter="blinds(horizontal)">
                                      <p:cBhvr>
                                        <p:cTn id="53" dur="500"/>
                                        <p:tgtEl>
                                          <p:spTgt spid="14">
                                            <p:txEl>
                                              <p:pRg st="14" end="14"/>
                                            </p:txEl>
                                          </p:spTgt>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4">
                                            <p:txEl>
                                              <p:pRg st="15" end="15"/>
                                            </p:txEl>
                                          </p:spTgt>
                                        </p:tgtEl>
                                        <p:attrNameLst>
                                          <p:attrName>style.visibility</p:attrName>
                                        </p:attrNameLst>
                                      </p:cBhvr>
                                      <p:to>
                                        <p:strVal val="visible"/>
                                      </p:to>
                                    </p:set>
                                    <p:animEffect transition="in" filter="blinds(horizontal)">
                                      <p:cBhvr>
                                        <p:cTn id="56" dur="500"/>
                                        <p:tgtEl>
                                          <p:spTgt spid="14">
                                            <p:txEl>
                                              <p:pRg st="15" end="15"/>
                                            </p:txEl>
                                          </p:spTgt>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14">
                                            <p:txEl>
                                              <p:pRg st="16" end="16"/>
                                            </p:txEl>
                                          </p:spTgt>
                                        </p:tgtEl>
                                        <p:attrNameLst>
                                          <p:attrName>style.visibility</p:attrName>
                                        </p:attrNameLst>
                                      </p:cBhvr>
                                      <p:to>
                                        <p:strVal val="visible"/>
                                      </p:to>
                                    </p:set>
                                    <p:animEffect transition="in" filter="blinds(horizontal)">
                                      <p:cBhvr>
                                        <p:cTn id="59" dur="500"/>
                                        <p:tgtEl>
                                          <p:spTgt spid="14">
                                            <p:txEl>
                                              <p:pRg st="16" end="16"/>
                                            </p:txEl>
                                          </p:spTgt>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14">
                                            <p:txEl>
                                              <p:pRg st="17" end="17"/>
                                            </p:txEl>
                                          </p:spTgt>
                                        </p:tgtEl>
                                        <p:attrNameLst>
                                          <p:attrName>style.visibility</p:attrName>
                                        </p:attrNameLst>
                                      </p:cBhvr>
                                      <p:to>
                                        <p:strVal val="visible"/>
                                      </p:to>
                                    </p:set>
                                    <p:animEffect transition="in" filter="blinds(horizontal)">
                                      <p:cBhvr>
                                        <p:cTn id="62" dur="500"/>
                                        <p:tgtEl>
                                          <p:spTgt spid="14">
                                            <p:txEl>
                                              <p:pRg st="17" end="17"/>
                                            </p:txEl>
                                          </p:spTgt>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14">
                                            <p:txEl>
                                              <p:pRg st="18" end="18"/>
                                            </p:txEl>
                                          </p:spTgt>
                                        </p:tgtEl>
                                        <p:attrNameLst>
                                          <p:attrName>style.visibility</p:attrName>
                                        </p:attrNameLst>
                                      </p:cBhvr>
                                      <p:to>
                                        <p:strVal val="visible"/>
                                      </p:to>
                                    </p:set>
                                    <p:animEffect transition="in" filter="blinds(horizontal)">
                                      <p:cBhvr>
                                        <p:cTn id="65" dur="500"/>
                                        <p:tgtEl>
                                          <p:spTgt spid="14">
                                            <p:txEl>
                                              <p:pRg st="18" end="1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3" presetClass="entr" presetSubtype="16" fill="hold" grpId="0" nodeType="clickEffect">
                                  <p:stCondLst>
                                    <p:cond delay="0"/>
                                  </p:stCondLst>
                                  <p:childTnLst>
                                    <p:set>
                                      <p:cBhvr>
                                        <p:cTn id="69" dur="1" fill="hold">
                                          <p:stCondLst>
                                            <p:cond delay="0"/>
                                          </p:stCondLst>
                                        </p:cTn>
                                        <p:tgtEl>
                                          <p:spTgt spid="16">
                                            <p:bg/>
                                          </p:spTgt>
                                        </p:tgtEl>
                                        <p:attrNameLst>
                                          <p:attrName>style.visibility</p:attrName>
                                        </p:attrNameLst>
                                      </p:cBhvr>
                                      <p:to>
                                        <p:strVal val="visible"/>
                                      </p:to>
                                    </p:set>
                                    <p:anim calcmode="lin" valueType="num">
                                      <p:cBhvr>
                                        <p:cTn id="70" dur="500" fill="hold"/>
                                        <p:tgtEl>
                                          <p:spTgt spid="16">
                                            <p:bg/>
                                          </p:spTgt>
                                        </p:tgtEl>
                                        <p:attrNameLst>
                                          <p:attrName>ppt_w</p:attrName>
                                        </p:attrNameLst>
                                      </p:cBhvr>
                                      <p:tavLst>
                                        <p:tav tm="0">
                                          <p:val>
                                            <p:fltVal val="0"/>
                                          </p:val>
                                        </p:tav>
                                        <p:tav tm="100000">
                                          <p:val>
                                            <p:strVal val="#ppt_w"/>
                                          </p:val>
                                        </p:tav>
                                      </p:tavLst>
                                    </p:anim>
                                    <p:anim calcmode="lin" valueType="num">
                                      <p:cBhvr>
                                        <p:cTn id="71" dur="500" fill="hold"/>
                                        <p:tgtEl>
                                          <p:spTgt spid="16">
                                            <p:bg/>
                                          </p:spTgt>
                                        </p:tgtEl>
                                        <p:attrNameLst>
                                          <p:attrName>ppt_h</p:attrName>
                                        </p:attrNameLst>
                                      </p:cBhvr>
                                      <p:tavLst>
                                        <p:tav tm="0">
                                          <p:val>
                                            <p:fltVal val="0"/>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23" presetClass="entr" presetSubtype="16" fill="hold" grpId="0" nodeType="clickEffect">
                                  <p:stCondLst>
                                    <p:cond delay="0"/>
                                  </p:stCondLst>
                                  <p:childTnLst>
                                    <p:set>
                                      <p:cBhvr>
                                        <p:cTn id="75" dur="1" fill="hold">
                                          <p:stCondLst>
                                            <p:cond delay="0"/>
                                          </p:stCondLst>
                                        </p:cTn>
                                        <p:tgtEl>
                                          <p:spTgt spid="16">
                                            <p:txEl>
                                              <p:pRg st="0" end="0"/>
                                            </p:txEl>
                                          </p:spTgt>
                                        </p:tgtEl>
                                        <p:attrNameLst>
                                          <p:attrName>style.visibility</p:attrName>
                                        </p:attrNameLst>
                                      </p:cBhvr>
                                      <p:to>
                                        <p:strVal val="visible"/>
                                      </p:to>
                                    </p:set>
                                    <p:anim calcmode="lin" valueType="num">
                                      <p:cBhvr>
                                        <p:cTn id="76"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77" dur="500" fill="hold"/>
                                        <p:tgtEl>
                                          <p:spTgt spid="16">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23" presetClass="entr" presetSubtype="16" fill="hold" grpId="0" nodeType="clickEffect">
                                  <p:stCondLst>
                                    <p:cond delay="0"/>
                                  </p:stCondLst>
                                  <p:childTnLst>
                                    <p:set>
                                      <p:cBhvr>
                                        <p:cTn id="81" dur="1" fill="hold">
                                          <p:stCondLst>
                                            <p:cond delay="0"/>
                                          </p:stCondLst>
                                        </p:cTn>
                                        <p:tgtEl>
                                          <p:spTgt spid="16">
                                            <p:txEl>
                                              <p:pRg st="1" end="1"/>
                                            </p:txEl>
                                          </p:spTgt>
                                        </p:tgtEl>
                                        <p:attrNameLst>
                                          <p:attrName>style.visibility</p:attrName>
                                        </p:attrNameLst>
                                      </p:cBhvr>
                                      <p:to>
                                        <p:strVal val="visible"/>
                                      </p:to>
                                    </p:set>
                                    <p:anim calcmode="lin" valueType="num">
                                      <p:cBhvr>
                                        <p:cTn id="82" dur="500" fill="hold"/>
                                        <p:tgtEl>
                                          <p:spTgt spid="16">
                                            <p:txEl>
                                              <p:pRg st="1" end="1"/>
                                            </p:txEl>
                                          </p:spTgt>
                                        </p:tgtEl>
                                        <p:attrNameLst>
                                          <p:attrName>ppt_w</p:attrName>
                                        </p:attrNameLst>
                                      </p:cBhvr>
                                      <p:tavLst>
                                        <p:tav tm="0">
                                          <p:val>
                                            <p:fltVal val="0"/>
                                          </p:val>
                                        </p:tav>
                                        <p:tav tm="100000">
                                          <p:val>
                                            <p:strVal val="#ppt_w"/>
                                          </p:val>
                                        </p:tav>
                                      </p:tavLst>
                                    </p:anim>
                                    <p:anim calcmode="lin" valueType="num">
                                      <p:cBhvr>
                                        <p:cTn id="83" dur="500" fill="hold"/>
                                        <p:tgtEl>
                                          <p:spTgt spid="16">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23" presetClass="entr" presetSubtype="16" fill="hold" grpId="0" nodeType="clickEffect">
                                  <p:stCondLst>
                                    <p:cond delay="0"/>
                                  </p:stCondLst>
                                  <p:childTnLst>
                                    <p:set>
                                      <p:cBhvr>
                                        <p:cTn id="87" dur="1" fill="hold">
                                          <p:stCondLst>
                                            <p:cond delay="0"/>
                                          </p:stCondLst>
                                        </p:cTn>
                                        <p:tgtEl>
                                          <p:spTgt spid="16">
                                            <p:txEl>
                                              <p:pRg st="2" end="2"/>
                                            </p:txEl>
                                          </p:spTgt>
                                        </p:tgtEl>
                                        <p:attrNameLst>
                                          <p:attrName>style.visibility</p:attrName>
                                        </p:attrNameLst>
                                      </p:cBhvr>
                                      <p:to>
                                        <p:strVal val="visible"/>
                                      </p:to>
                                    </p:set>
                                    <p:anim calcmode="lin" valueType="num">
                                      <p:cBhvr>
                                        <p:cTn id="88" dur="500" fill="hold"/>
                                        <p:tgtEl>
                                          <p:spTgt spid="16">
                                            <p:txEl>
                                              <p:pRg st="2" end="2"/>
                                            </p:txEl>
                                          </p:spTgt>
                                        </p:tgtEl>
                                        <p:attrNameLst>
                                          <p:attrName>ppt_w</p:attrName>
                                        </p:attrNameLst>
                                      </p:cBhvr>
                                      <p:tavLst>
                                        <p:tav tm="0">
                                          <p:val>
                                            <p:fltVal val="0"/>
                                          </p:val>
                                        </p:tav>
                                        <p:tav tm="100000">
                                          <p:val>
                                            <p:strVal val="#ppt_w"/>
                                          </p:val>
                                        </p:tav>
                                      </p:tavLst>
                                    </p:anim>
                                    <p:anim calcmode="lin" valueType="num">
                                      <p:cBhvr>
                                        <p:cTn id="89" dur="500" fill="hold"/>
                                        <p:tgtEl>
                                          <p:spTgt spid="16">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23" presetClass="entr" presetSubtype="16" fill="hold" grpId="0" nodeType="clickEffect">
                                  <p:stCondLst>
                                    <p:cond delay="0"/>
                                  </p:stCondLst>
                                  <p:childTnLst>
                                    <p:set>
                                      <p:cBhvr>
                                        <p:cTn id="93" dur="1" fill="hold">
                                          <p:stCondLst>
                                            <p:cond delay="0"/>
                                          </p:stCondLst>
                                        </p:cTn>
                                        <p:tgtEl>
                                          <p:spTgt spid="16">
                                            <p:txEl>
                                              <p:pRg st="3" end="3"/>
                                            </p:txEl>
                                          </p:spTgt>
                                        </p:tgtEl>
                                        <p:attrNameLst>
                                          <p:attrName>style.visibility</p:attrName>
                                        </p:attrNameLst>
                                      </p:cBhvr>
                                      <p:to>
                                        <p:strVal val="visible"/>
                                      </p:to>
                                    </p:set>
                                    <p:anim calcmode="lin" valueType="num">
                                      <p:cBhvr>
                                        <p:cTn id="94" dur="500" fill="hold"/>
                                        <p:tgtEl>
                                          <p:spTgt spid="16">
                                            <p:txEl>
                                              <p:pRg st="3" end="3"/>
                                            </p:txEl>
                                          </p:spTgt>
                                        </p:tgtEl>
                                        <p:attrNameLst>
                                          <p:attrName>ppt_w</p:attrName>
                                        </p:attrNameLst>
                                      </p:cBhvr>
                                      <p:tavLst>
                                        <p:tav tm="0">
                                          <p:val>
                                            <p:fltVal val="0"/>
                                          </p:val>
                                        </p:tav>
                                        <p:tav tm="100000">
                                          <p:val>
                                            <p:strVal val="#ppt_w"/>
                                          </p:val>
                                        </p:tav>
                                      </p:tavLst>
                                    </p:anim>
                                    <p:anim calcmode="lin" valueType="num">
                                      <p:cBhvr>
                                        <p:cTn id="95" dur="500" fill="hold"/>
                                        <p:tgtEl>
                                          <p:spTgt spid="16">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23" presetClass="entr" presetSubtype="16" fill="hold" grpId="0" nodeType="clickEffect">
                                  <p:stCondLst>
                                    <p:cond delay="0"/>
                                  </p:stCondLst>
                                  <p:childTnLst>
                                    <p:set>
                                      <p:cBhvr>
                                        <p:cTn id="99" dur="1" fill="hold">
                                          <p:stCondLst>
                                            <p:cond delay="0"/>
                                          </p:stCondLst>
                                        </p:cTn>
                                        <p:tgtEl>
                                          <p:spTgt spid="16">
                                            <p:txEl>
                                              <p:pRg st="4" end="4"/>
                                            </p:txEl>
                                          </p:spTgt>
                                        </p:tgtEl>
                                        <p:attrNameLst>
                                          <p:attrName>style.visibility</p:attrName>
                                        </p:attrNameLst>
                                      </p:cBhvr>
                                      <p:to>
                                        <p:strVal val="visible"/>
                                      </p:to>
                                    </p:set>
                                    <p:anim calcmode="lin" valueType="num">
                                      <p:cBhvr>
                                        <p:cTn id="100" dur="500" fill="hold"/>
                                        <p:tgtEl>
                                          <p:spTgt spid="16">
                                            <p:txEl>
                                              <p:pRg st="4" end="4"/>
                                            </p:txEl>
                                          </p:spTgt>
                                        </p:tgtEl>
                                        <p:attrNameLst>
                                          <p:attrName>ppt_w</p:attrName>
                                        </p:attrNameLst>
                                      </p:cBhvr>
                                      <p:tavLst>
                                        <p:tav tm="0">
                                          <p:val>
                                            <p:fltVal val="0"/>
                                          </p:val>
                                        </p:tav>
                                        <p:tav tm="100000">
                                          <p:val>
                                            <p:strVal val="#ppt_w"/>
                                          </p:val>
                                        </p:tav>
                                      </p:tavLst>
                                    </p:anim>
                                    <p:anim calcmode="lin" valueType="num">
                                      <p:cBhvr>
                                        <p:cTn id="101" dur="500" fill="hold"/>
                                        <p:tgtEl>
                                          <p:spTgt spid="16">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23" presetClass="entr" presetSubtype="16" fill="hold" grpId="0" nodeType="clickEffect">
                                  <p:stCondLst>
                                    <p:cond delay="0"/>
                                  </p:stCondLst>
                                  <p:childTnLst>
                                    <p:set>
                                      <p:cBhvr>
                                        <p:cTn id="105" dur="1" fill="hold">
                                          <p:stCondLst>
                                            <p:cond delay="0"/>
                                          </p:stCondLst>
                                        </p:cTn>
                                        <p:tgtEl>
                                          <p:spTgt spid="16">
                                            <p:txEl>
                                              <p:pRg st="5" end="5"/>
                                            </p:txEl>
                                          </p:spTgt>
                                        </p:tgtEl>
                                        <p:attrNameLst>
                                          <p:attrName>style.visibility</p:attrName>
                                        </p:attrNameLst>
                                      </p:cBhvr>
                                      <p:to>
                                        <p:strVal val="visible"/>
                                      </p:to>
                                    </p:set>
                                    <p:anim calcmode="lin" valueType="num">
                                      <p:cBhvr>
                                        <p:cTn id="106" dur="500" fill="hold"/>
                                        <p:tgtEl>
                                          <p:spTgt spid="16">
                                            <p:txEl>
                                              <p:pRg st="5" end="5"/>
                                            </p:txEl>
                                          </p:spTgt>
                                        </p:tgtEl>
                                        <p:attrNameLst>
                                          <p:attrName>ppt_w</p:attrName>
                                        </p:attrNameLst>
                                      </p:cBhvr>
                                      <p:tavLst>
                                        <p:tav tm="0">
                                          <p:val>
                                            <p:fltVal val="0"/>
                                          </p:val>
                                        </p:tav>
                                        <p:tav tm="100000">
                                          <p:val>
                                            <p:strVal val="#ppt_w"/>
                                          </p:val>
                                        </p:tav>
                                      </p:tavLst>
                                    </p:anim>
                                    <p:anim calcmode="lin" valueType="num">
                                      <p:cBhvr>
                                        <p:cTn id="107" dur="500" fill="hold"/>
                                        <p:tgtEl>
                                          <p:spTgt spid="16">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108" fill="hold">
                      <p:stCondLst>
                        <p:cond delay="indefinite"/>
                      </p:stCondLst>
                      <p:childTnLst>
                        <p:par>
                          <p:cTn id="109" fill="hold">
                            <p:stCondLst>
                              <p:cond delay="0"/>
                            </p:stCondLst>
                            <p:childTnLst>
                              <p:par>
                                <p:cTn id="110" presetID="23" presetClass="entr" presetSubtype="16" fill="hold" grpId="0" nodeType="clickEffect">
                                  <p:stCondLst>
                                    <p:cond delay="0"/>
                                  </p:stCondLst>
                                  <p:childTnLst>
                                    <p:set>
                                      <p:cBhvr>
                                        <p:cTn id="111" dur="1" fill="hold">
                                          <p:stCondLst>
                                            <p:cond delay="0"/>
                                          </p:stCondLst>
                                        </p:cTn>
                                        <p:tgtEl>
                                          <p:spTgt spid="16">
                                            <p:txEl>
                                              <p:pRg st="6" end="6"/>
                                            </p:txEl>
                                          </p:spTgt>
                                        </p:tgtEl>
                                        <p:attrNameLst>
                                          <p:attrName>style.visibility</p:attrName>
                                        </p:attrNameLst>
                                      </p:cBhvr>
                                      <p:to>
                                        <p:strVal val="visible"/>
                                      </p:to>
                                    </p:set>
                                    <p:anim calcmode="lin" valueType="num">
                                      <p:cBhvr>
                                        <p:cTn id="112" dur="500" fill="hold"/>
                                        <p:tgtEl>
                                          <p:spTgt spid="16">
                                            <p:txEl>
                                              <p:pRg st="6" end="6"/>
                                            </p:txEl>
                                          </p:spTgt>
                                        </p:tgtEl>
                                        <p:attrNameLst>
                                          <p:attrName>ppt_w</p:attrName>
                                        </p:attrNameLst>
                                      </p:cBhvr>
                                      <p:tavLst>
                                        <p:tav tm="0">
                                          <p:val>
                                            <p:fltVal val="0"/>
                                          </p:val>
                                        </p:tav>
                                        <p:tav tm="100000">
                                          <p:val>
                                            <p:strVal val="#ppt_w"/>
                                          </p:val>
                                        </p:tav>
                                      </p:tavLst>
                                    </p:anim>
                                    <p:anim calcmode="lin" valueType="num">
                                      <p:cBhvr>
                                        <p:cTn id="113" dur="500" fill="hold"/>
                                        <p:tgtEl>
                                          <p:spTgt spid="16">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114" fill="hold">
                      <p:stCondLst>
                        <p:cond delay="indefinite"/>
                      </p:stCondLst>
                      <p:childTnLst>
                        <p:par>
                          <p:cTn id="115" fill="hold">
                            <p:stCondLst>
                              <p:cond delay="0"/>
                            </p:stCondLst>
                            <p:childTnLst>
                              <p:par>
                                <p:cTn id="116" presetID="23" presetClass="entr" presetSubtype="16" fill="hold" grpId="0" nodeType="clickEffect">
                                  <p:stCondLst>
                                    <p:cond delay="0"/>
                                  </p:stCondLst>
                                  <p:childTnLst>
                                    <p:set>
                                      <p:cBhvr>
                                        <p:cTn id="117" dur="1" fill="hold">
                                          <p:stCondLst>
                                            <p:cond delay="0"/>
                                          </p:stCondLst>
                                        </p:cTn>
                                        <p:tgtEl>
                                          <p:spTgt spid="16">
                                            <p:txEl>
                                              <p:pRg st="7" end="7"/>
                                            </p:txEl>
                                          </p:spTgt>
                                        </p:tgtEl>
                                        <p:attrNameLst>
                                          <p:attrName>style.visibility</p:attrName>
                                        </p:attrNameLst>
                                      </p:cBhvr>
                                      <p:to>
                                        <p:strVal val="visible"/>
                                      </p:to>
                                    </p:set>
                                    <p:anim calcmode="lin" valueType="num">
                                      <p:cBhvr>
                                        <p:cTn id="118" dur="500" fill="hold"/>
                                        <p:tgtEl>
                                          <p:spTgt spid="16">
                                            <p:txEl>
                                              <p:pRg st="7" end="7"/>
                                            </p:txEl>
                                          </p:spTgt>
                                        </p:tgtEl>
                                        <p:attrNameLst>
                                          <p:attrName>ppt_w</p:attrName>
                                        </p:attrNameLst>
                                      </p:cBhvr>
                                      <p:tavLst>
                                        <p:tav tm="0">
                                          <p:val>
                                            <p:fltVal val="0"/>
                                          </p:val>
                                        </p:tav>
                                        <p:tav tm="100000">
                                          <p:val>
                                            <p:strVal val="#ppt_w"/>
                                          </p:val>
                                        </p:tav>
                                      </p:tavLst>
                                    </p:anim>
                                    <p:anim calcmode="lin" valueType="num">
                                      <p:cBhvr>
                                        <p:cTn id="119" dur="500" fill="hold"/>
                                        <p:tgtEl>
                                          <p:spTgt spid="16">
                                            <p:txEl>
                                              <p:pRg st="7" end="7"/>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6" grpId="0" animBg="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84" name="Rectangle 2"/>
          <p:cNvSpPr>
            <a:spLocks noChangeArrowheads="1"/>
          </p:cNvSpPr>
          <p:nvPr/>
        </p:nvSpPr>
        <p:spPr bwMode="auto">
          <a:xfrm>
            <a:off x="363259" y="966839"/>
            <a:ext cx="9149323" cy="4762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1pPr>
            <a:lvl2pPr marL="742950" indent="-285750">
              <a:spcBef>
                <a:spcPct val="20000"/>
              </a:spcBef>
              <a:buClr>
                <a:srgbClr val="0099FF"/>
              </a:buClr>
              <a:buFont typeface="Wingdings" panose="05000000000000000000" pitchFamily="2" charset="2"/>
              <a:buChar char="n"/>
              <a:defRPr sz="24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3pPr>
            <a:lvl4pPr marL="16002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4pPr>
            <a:lvl5pPr marL="2057400" indent="-228600">
              <a:spcBef>
                <a:spcPct val="20000"/>
              </a:spcBef>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rgbClr val="0099FF"/>
              </a:buClr>
              <a:buFont typeface="Wingdings" panose="05000000000000000000" pitchFamily="2" charset="2"/>
              <a:buChar char="n"/>
              <a:defRPr sz="2000" b="1">
                <a:solidFill>
                  <a:schemeClr val="tx1"/>
                </a:solidFill>
                <a:latin typeface="Garamond" panose="02020404030301010803" pitchFamily="18" charset="0"/>
                <a:ea typeface="宋体" panose="02010600030101010101" pitchFamily="2" charset="-122"/>
              </a:defRPr>
            </a:lvl9pPr>
          </a:lstStyle>
          <a:p>
            <a:pPr marL="0" indent="0">
              <a:lnSpc>
                <a:spcPct val="110000"/>
              </a:lnSpc>
              <a:buClrTx/>
              <a:buNone/>
            </a:pPr>
            <a:r>
              <a:rPr lang="zh-CN" altLang="en-US" sz="2000" dirty="0">
                <a:ln>
                  <a:solidFill>
                    <a:srgbClr val="2679D9"/>
                  </a:solidFill>
                </a:ln>
                <a:solidFill>
                  <a:srgbClr val="0070C0"/>
                </a:solidFill>
                <a:latin typeface="Times New Roman" panose="02020603050405020304" pitchFamily="18" charset="0"/>
                <a:cs typeface="Times New Roman" panose="02020603050405020304" pitchFamily="18" charset="0"/>
              </a:rPr>
              <a:t>算法思路：直接插入排序的一轮：将</a:t>
            </a:r>
            <a:r>
              <a:rPr lang="en-US" altLang="zh-CN" sz="2000" dirty="0">
                <a:ln>
                  <a:solidFill>
                    <a:srgbClr val="2679D9"/>
                  </a:solidFill>
                </a:ln>
                <a:solidFill>
                  <a:srgbClr val="0070C0"/>
                </a:solidFill>
                <a:latin typeface="Times New Roman" panose="02020603050405020304" pitchFamily="18" charset="0"/>
                <a:cs typeface="Times New Roman" panose="02020603050405020304" pitchFamily="18" charset="0"/>
              </a:rPr>
              <a:t>r[j]</a:t>
            </a:r>
            <a:r>
              <a:rPr lang="zh-CN" altLang="en-US" sz="2000" dirty="0">
                <a:ln>
                  <a:solidFill>
                    <a:srgbClr val="2679D9"/>
                  </a:solidFill>
                </a:ln>
                <a:solidFill>
                  <a:srgbClr val="0070C0"/>
                </a:solidFill>
                <a:latin typeface="Times New Roman" panose="02020603050405020304" pitchFamily="18" charset="0"/>
                <a:cs typeface="Times New Roman" panose="02020603050405020304" pitchFamily="18" charset="0"/>
              </a:rPr>
              <a:t>插入到有序区</a:t>
            </a:r>
            <a:r>
              <a:rPr lang="en-US" altLang="zh-CN" sz="2000" dirty="0">
                <a:ln>
                  <a:solidFill>
                    <a:srgbClr val="2679D9"/>
                  </a:solidFill>
                </a:ln>
                <a:solidFill>
                  <a:srgbClr val="0070C0"/>
                </a:solidFill>
                <a:latin typeface="Times New Roman" panose="02020603050405020304" pitchFamily="18" charset="0"/>
                <a:cs typeface="Times New Roman" panose="02020603050405020304" pitchFamily="18" charset="0"/>
              </a:rPr>
              <a:t>r[1…j-1]</a:t>
            </a:r>
            <a:r>
              <a:rPr lang="zh-CN" altLang="en-US" sz="2000" dirty="0">
                <a:ln>
                  <a:solidFill>
                    <a:srgbClr val="2679D9"/>
                  </a:solidFill>
                </a:ln>
                <a:solidFill>
                  <a:srgbClr val="0070C0"/>
                </a:solidFill>
                <a:latin typeface="Times New Roman" panose="02020603050405020304" pitchFamily="18" charset="0"/>
                <a:cs typeface="Times New Roman" panose="02020603050405020304" pitchFamily="18" charset="0"/>
              </a:rPr>
              <a:t>中，</a:t>
            </a:r>
            <a:r>
              <a:rPr lang="en-US" altLang="zh-CN" sz="2000" dirty="0">
                <a:ln>
                  <a:solidFill>
                    <a:srgbClr val="2679D9"/>
                  </a:solidFill>
                </a:ln>
                <a:solidFill>
                  <a:srgbClr val="0070C0"/>
                </a:solidFill>
                <a:latin typeface="Times New Roman" panose="02020603050405020304" pitchFamily="18" charset="0"/>
                <a:cs typeface="Times New Roman" panose="02020603050405020304" pitchFamily="18" charset="0"/>
              </a:rPr>
              <a:t>r[0]</a:t>
            </a:r>
            <a:r>
              <a:rPr lang="zh-CN" altLang="en-US" sz="2000" dirty="0">
                <a:ln>
                  <a:solidFill>
                    <a:srgbClr val="2679D9"/>
                  </a:solidFill>
                </a:ln>
                <a:solidFill>
                  <a:srgbClr val="0070C0"/>
                </a:solidFill>
                <a:latin typeface="Times New Roman" panose="02020603050405020304" pitchFamily="18" charset="0"/>
                <a:cs typeface="Times New Roman" panose="02020603050405020304" pitchFamily="18" charset="0"/>
              </a:rPr>
              <a:t>为监视哨</a:t>
            </a:r>
            <a:endParaRPr lang="en-US" altLang="zh-CN" sz="2000" dirty="0">
              <a:ln>
                <a:solidFill>
                  <a:srgbClr val="2679D9"/>
                </a:solidFill>
              </a:ln>
              <a:solidFill>
                <a:srgbClr val="0070C0"/>
              </a:solidFill>
              <a:latin typeface="Times New Roman" panose="02020603050405020304" pitchFamily="18" charset="0"/>
              <a:cs typeface="Times New Roman" panose="02020603050405020304" pitchFamily="18" charset="0"/>
            </a:endParaRPr>
          </a:p>
          <a:p>
            <a:pPr marL="0" indent="0">
              <a:lnSpc>
                <a:spcPct val="110000"/>
              </a:lnSpc>
              <a:spcBef>
                <a:spcPts val="0"/>
              </a:spcBef>
              <a:buClrTx/>
              <a:buNone/>
            </a:pPr>
            <a:r>
              <a:rPr lang="zh-CN" altLang="en-US" sz="2000" b="0" dirty="0">
                <a:solidFill>
                  <a:srgbClr val="000000"/>
                </a:solidFill>
                <a:latin typeface="Times New Roman" panose="02020603050405020304" pitchFamily="18" charset="0"/>
                <a:cs typeface="Times New Roman" panose="02020603050405020304" pitchFamily="18" charset="0"/>
              </a:rPr>
              <a:t>      </a:t>
            </a:r>
            <a:r>
              <a:rPr lang="en-US" altLang="zh-CN" sz="2000" i="1" dirty="0">
                <a:solidFill>
                  <a:srgbClr val="000000"/>
                </a:solidFill>
                <a:latin typeface="Times New Roman" panose="02020603050405020304" pitchFamily="18" charset="0"/>
                <a:cs typeface="Times New Roman" panose="02020603050405020304" pitchFamily="18" charset="0"/>
              </a:rPr>
              <a:t>step</a:t>
            </a:r>
            <a:r>
              <a:rPr lang="en-US" altLang="zh-CN" sz="2000" dirty="0">
                <a:solidFill>
                  <a:srgbClr val="000000"/>
                </a:solidFill>
                <a:latin typeface="Times New Roman" panose="02020603050405020304" pitchFamily="18" charset="0"/>
                <a:cs typeface="Times New Roman" panose="02020603050405020304" pitchFamily="18" charset="0"/>
              </a:rPr>
              <a:t>1: </a:t>
            </a:r>
            <a:r>
              <a:rPr lang="zh-CN" altLang="en-US" sz="2000" b="0" dirty="0">
                <a:solidFill>
                  <a:srgbClr val="000000"/>
                </a:solidFill>
                <a:latin typeface="Times New Roman" panose="02020603050405020304" pitchFamily="18" charset="0"/>
                <a:cs typeface="Times New Roman" panose="02020603050405020304" pitchFamily="18" charset="0"/>
              </a:rPr>
              <a:t>设置监视哨 </a:t>
            </a:r>
            <a:r>
              <a:rPr lang="en-US" altLang="zh-CN" sz="2000" b="0" i="1" dirty="0">
                <a:solidFill>
                  <a:srgbClr val="000000"/>
                </a:solidFill>
                <a:latin typeface="Times New Roman" panose="02020603050405020304" pitchFamily="18" charset="0"/>
                <a:cs typeface="Times New Roman" panose="02020603050405020304" pitchFamily="18" charset="0"/>
              </a:rPr>
              <a:t>r</a:t>
            </a:r>
            <a:r>
              <a:rPr lang="en-US" altLang="zh-CN" sz="2000" b="0" dirty="0">
                <a:solidFill>
                  <a:srgbClr val="000000"/>
                </a:solidFill>
                <a:latin typeface="Times New Roman" panose="02020603050405020304" pitchFamily="18" charset="0"/>
                <a:cs typeface="Times New Roman" panose="02020603050405020304" pitchFamily="18" charset="0"/>
              </a:rPr>
              <a:t>[0]</a:t>
            </a:r>
            <a:r>
              <a:rPr lang="zh-CN" altLang="en-US" sz="2000" b="0" dirty="0">
                <a:solidFill>
                  <a:srgbClr val="000000"/>
                </a:solidFill>
                <a:latin typeface="Times New Roman" panose="02020603050405020304" pitchFamily="18" charset="0"/>
                <a:cs typeface="Times New Roman" panose="02020603050405020304" pitchFamily="18" charset="0"/>
              </a:rPr>
              <a:t>，将待插入记录的值赋给</a:t>
            </a:r>
            <a:r>
              <a:rPr lang="en-US" altLang="zh-CN" sz="2000" b="0" i="1" dirty="0">
                <a:solidFill>
                  <a:srgbClr val="000000"/>
                </a:solidFill>
                <a:latin typeface="Times New Roman" panose="02020603050405020304" pitchFamily="18" charset="0"/>
                <a:cs typeface="Times New Roman" panose="02020603050405020304" pitchFamily="18" charset="0"/>
              </a:rPr>
              <a:t>r</a:t>
            </a:r>
            <a:r>
              <a:rPr lang="en-US" altLang="zh-CN" sz="2000" b="0" dirty="0">
                <a:solidFill>
                  <a:srgbClr val="000000"/>
                </a:solidFill>
                <a:latin typeface="Times New Roman" panose="02020603050405020304" pitchFamily="18" charset="0"/>
                <a:cs typeface="Times New Roman" panose="02020603050405020304" pitchFamily="18" charset="0"/>
              </a:rPr>
              <a:t>[0]</a:t>
            </a:r>
            <a:r>
              <a:rPr lang="zh-CN" altLang="en-US" sz="2000" b="0" dirty="0">
                <a:solidFill>
                  <a:srgbClr val="000000"/>
                </a:solidFill>
                <a:latin typeface="Times New Roman" panose="02020603050405020304" pitchFamily="18" charset="0"/>
                <a:cs typeface="Times New Roman" panose="02020603050405020304" pitchFamily="18" charset="0"/>
              </a:rPr>
              <a:t>：</a:t>
            </a:r>
            <a:r>
              <a:rPr lang="en-US" altLang="zh-CN" sz="2000" b="0" dirty="0">
                <a:solidFill>
                  <a:srgbClr val="000000"/>
                </a:solidFill>
                <a:latin typeface="Times New Roman" panose="02020603050405020304" pitchFamily="18" charset="0"/>
                <a:cs typeface="Times New Roman" panose="02020603050405020304" pitchFamily="18" charset="0"/>
              </a:rPr>
              <a:t>r[0]=r[j]</a:t>
            </a:r>
            <a:endParaRPr lang="en-US" altLang="zh-CN" sz="2000" b="0" dirty="0">
              <a:solidFill>
                <a:srgbClr val="000000"/>
              </a:solidFill>
              <a:latin typeface="Times New Roman" panose="02020603050405020304" pitchFamily="18" charset="0"/>
              <a:cs typeface="Times New Roman" panose="02020603050405020304" pitchFamily="18" charset="0"/>
            </a:endParaRPr>
          </a:p>
          <a:p>
            <a:pPr marL="0" indent="0">
              <a:lnSpc>
                <a:spcPct val="110000"/>
              </a:lnSpc>
              <a:spcBef>
                <a:spcPct val="0"/>
              </a:spcBef>
              <a:buClrTx/>
              <a:buNone/>
            </a:pPr>
            <a:r>
              <a:rPr lang="en-US" altLang="zh-CN" sz="2000" b="0" dirty="0">
                <a:solidFill>
                  <a:srgbClr val="000000"/>
                </a:solidFill>
                <a:latin typeface="Times New Roman" panose="02020603050405020304" pitchFamily="18" charset="0"/>
                <a:cs typeface="Times New Roman" panose="02020603050405020304" pitchFamily="18" charset="0"/>
              </a:rPr>
              <a:t>      </a:t>
            </a:r>
            <a:r>
              <a:rPr lang="en-US" altLang="zh-CN" sz="2000" i="1" dirty="0">
                <a:solidFill>
                  <a:srgbClr val="000000"/>
                </a:solidFill>
                <a:latin typeface="Times New Roman" panose="02020603050405020304" pitchFamily="18" charset="0"/>
                <a:cs typeface="Times New Roman" panose="02020603050405020304" pitchFamily="18" charset="0"/>
              </a:rPr>
              <a:t>step</a:t>
            </a:r>
            <a:r>
              <a:rPr lang="en-US" altLang="zh-CN" sz="2000" dirty="0">
                <a:solidFill>
                  <a:srgbClr val="000000"/>
                </a:solidFill>
                <a:latin typeface="Times New Roman" panose="02020603050405020304" pitchFamily="18" charset="0"/>
                <a:cs typeface="Times New Roman" panose="02020603050405020304" pitchFamily="18" charset="0"/>
              </a:rPr>
              <a:t>2:</a:t>
            </a:r>
            <a:r>
              <a:rPr lang="zh-CN" altLang="en-US" sz="2000" b="0" dirty="0">
                <a:solidFill>
                  <a:srgbClr val="000000"/>
                </a:solidFill>
                <a:latin typeface="Times New Roman" panose="02020603050405020304" pitchFamily="18" charset="0"/>
                <a:cs typeface="Times New Roman" panose="02020603050405020304" pitchFamily="18" charset="0"/>
              </a:rPr>
              <a:t>设置查找起始位置</a:t>
            </a:r>
            <a:r>
              <a:rPr lang="en-US" altLang="zh-CN" sz="2000" b="0" i="1" dirty="0">
                <a:solidFill>
                  <a:srgbClr val="000000"/>
                </a:solidFill>
                <a:latin typeface="Times New Roman" panose="02020603050405020304" pitchFamily="18" charset="0"/>
                <a:cs typeface="Times New Roman" panose="02020603050405020304" pitchFamily="18" charset="0"/>
              </a:rPr>
              <a:t>j</a:t>
            </a:r>
            <a:endParaRPr lang="zh-CN" altLang="en-US" sz="2000" b="0" i="1" dirty="0">
              <a:solidFill>
                <a:srgbClr val="000000"/>
              </a:solidFill>
              <a:latin typeface="Times New Roman" panose="02020603050405020304" pitchFamily="18" charset="0"/>
              <a:cs typeface="Times New Roman" panose="02020603050405020304" pitchFamily="18" charset="0"/>
            </a:endParaRPr>
          </a:p>
          <a:p>
            <a:pPr marL="0" indent="0">
              <a:lnSpc>
                <a:spcPct val="110000"/>
              </a:lnSpc>
              <a:spcBef>
                <a:spcPct val="0"/>
              </a:spcBef>
              <a:buClrTx/>
              <a:buNone/>
            </a:pPr>
            <a:r>
              <a:rPr lang="en-US" altLang="zh-CN" sz="2000" b="0" dirty="0">
                <a:solidFill>
                  <a:srgbClr val="000000"/>
                </a:solidFill>
                <a:latin typeface="Times New Roman" panose="02020603050405020304" pitchFamily="18" charset="0"/>
                <a:cs typeface="Times New Roman" panose="02020603050405020304" pitchFamily="18" charset="0"/>
              </a:rPr>
              <a:t>      </a:t>
            </a:r>
            <a:r>
              <a:rPr lang="en-US" altLang="zh-CN" sz="2000" i="1" dirty="0">
                <a:solidFill>
                  <a:srgbClr val="000000"/>
                </a:solidFill>
                <a:latin typeface="Times New Roman" panose="02020603050405020304" pitchFamily="18" charset="0"/>
                <a:cs typeface="Times New Roman" panose="02020603050405020304" pitchFamily="18" charset="0"/>
              </a:rPr>
              <a:t>step</a:t>
            </a:r>
            <a:r>
              <a:rPr lang="en-US" altLang="zh-CN" sz="2000" dirty="0">
                <a:solidFill>
                  <a:srgbClr val="000000"/>
                </a:solidFill>
                <a:latin typeface="Times New Roman" panose="02020603050405020304" pitchFamily="18" charset="0"/>
                <a:cs typeface="Times New Roman" panose="02020603050405020304" pitchFamily="18" charset="0"/>
              </a:rPr>
              <a:t>3:</a:t>
            </a:r>
            <a:r>
              <a:rPr lang="en-US" altLang="zh-CN" sz="2000" b="0" dirty="0">
                <a:solidFill>
                  <a:srgbClr val="000000"/>
                </a:solidFill>
                <a:latin typeface="Times New Roman" panose="02020603050405020304" pitchFamily="18" charset="0"/>
                <a:cs typeface="Times New Roman" panose="02020603050405020304" pitchFamily="18" charset="0"/>
              </a:rPr>
              <a:t> </a:t>
            </a:r>
            <a:r>
              <a:rPr lang="zh-CN" altLang="en-US" sz="2000" b="0" dirty="0">
                <a:solidFill>
                  <a:srgbClr val="000000"/>
                </a:solidFill>
                <a:latin typeface="Times New Roman" panose="02020603050405020304" pitchFamily="18" charset="0"/>
                <a:cs typeface="Times New Roman" panose="02020603050405020304" pitchFamily="18" charset="0"/>
              </a:rPr>
              <a:t>查找和交换：</a:t>
            </a:r>
            <a:endParaRPr lang="en-US" altLang="zh-CN" sz="2000" b="0" dirty="0">
              <a:solidFill>
                <a:srgbClr val="000000"/>
              </a:solidFill>
              <a:latin typeface="Times New Roman" panose="02020603050405020304" pitchFamily="18" charset="0"/>
              <a:cs typeface="Times New Roman" panose="02020603050405020304" pitchFamily="18" charset="0"/>
            </a:endParaRPr>
          </a:p>
          <a:p>
            <a:pPr lvl="1">
              <a:lnSpc>
                <a:spcPct val="110000"/>
              </a:lnSpc>
              <a:spcBef>
                <a:spcPct val="0"/>
              </a:spcBef>
              <a:buClrTx/>
              <a:buFont typeface="Arial" panose="020B0604020202020204" pitchFamily="34" charset="0"/>
              <a:buChar char="•"/>
            </a:pPr>
            <a:r>
              <a:rPr lang="en-US" altLang="zh-CN" sz="2000" b="0" i="1" dirty="0">
                <a:solidFill>
                  <a:srgbClr val="000000"/>
                </a:solidFill>
                <a:latin typeface="Times New Roman" panose="02020603050405020304" pitchFamily="18" charset="0"/>
                <a:cs typeface="Times New Roman" panose="02020603050405020304" pitchFamily="18" charset="0"/>
              </a:rPr>
              <a:t>while</a:t>
            </a:r>
            <a:r>
              <a:rPr lang="en-US" altLang="zh-CN" sz="2000" b="0" dirty="0">
                <a:solidFill>
                  <a:srgbClr val="000000"/>
                </a:solidFill>
                <a:latin typeface="Times New Roman" panose="02020603050405020304" pitchFamily="18" charset="0"/>
                <a:cs typeface="Times New Roman" panose="02020603050405020304" pitchFamily="18" charset="0"/>
              </a:rPr>
              <a:t>(</a:t>
            </a:r>
            <a:r>
              <a:rPr lang="en-US" altLang="zh-CN" sz="2000" b="0" i="1" dirty="0">
                <a:solidFill>
                  <a:srgbClr val="000000"/>
                </a:solidFill>
                <a:latin typeface="Times New Roman" panose="02020603050405020304" pitchFamily="18" charset="0"/>
                <a:cs typeface="Times New Roman" panose="02020603050405020304" pitchFamily="18" charset="0"/>
              </a:rPr>
              <a:t>r</a:t>
            </a:r>
            <a:r>
              <a:rPr lang="en-US" altLang="zh-CN" sz="2000" b="0" dirty="0">
                <a:solidFill>
                  <a:srgbClr val="000000"/>
                </a:solidFill>
                <a:latin typeface="Times New Roman" panose="02020603050405020304" pitchFamily="18" charset="0"/>
                <a:cs typeface="Times New Roman" panose="02020603050405020304" pitchFamily="18" charset="0"/>
              </a:rPr>
              <a:t>[0].</a:t>
            </a:r>
            <a:r>
              <a:rPr lang="en-US" altLang="zh-CN" sz="2000" b="0" i="1" dirty="0">
                <a:solidFill>
                  <a:srgbClr val="000000"/>
                </a:solidFill>
                <a:latin typeface="Times New Roman" panose="02020603050405020304" pitchFamily="18" charset="0"/>
                <a:cs typeface="Times New Roman" panose="02020603050405020304" pitchFamily="18" charset="0"/>
              </a:rPr>
              <a:t>key</a:t>
            </a:r>
            <a:r>
              <a:rPr lang="en-US" altLang="zh-CN" sz="2000" b="0" dirty="0">
                <a:solidFill>
                  <a:srgbClr val="000000"/>
                </a:solidFill>
                <a:latin typeface="Times New Roman" panose="02020603050405020304" pitchFamily="18" charset="0"/>
                <a:cs typeface="Times New Roman" panose="02020603050405020304" pitchFamily="18" charset="0"/>
              </a:rPr>
              <a:t>&lt;</a:t>
            </a:r>
            <a:r>
              <a:rPr lang="en-US" altLang="zh-CN" sz="2000" b="0" i="1" dirty="0">
                <a:solidFill>
                  <a:srgbClr val="000000"/>
                </a:solidFill>
                <a:latin typeface="Times New Roman" panose="02020603050405020304" pitchFamily="18" charset="0"/>
                <a:cs typeface="Times New Roman" panose="02020603050405020304" pitchFamily="18" charset="0"/>
              </a:rPr>
              <a:t>r</a:t>
            </a:r>
            <a:r>
              <a:rPr lang="en-US" altLang="zh-CN" sz="2000" b="0" dirty="0">
                <a:solidFill>
                  <a:srgbClr val="000000"/>
                </a:solidFill>
                <a:latin typeface="Times New Roman" panose="02020603050405020304" pitchFamily="18" charset="0"/>
                <a:cs typeface="Times New Roman" panose="02020603050405020304" pitchFamily="18" charset="0"/>
              </a:rPr>
              <a:t>[</a:t>
            </a:r>
            <a:r>
              <a:rPr lang="en-US" altLang="zh-CN" sz="2000" b="0" i="1" dirty="0">
                <a:solidFill>
                  <a:srgbClr val="000000"/>
                </a:solidFill>
                <a:latin typeface="Times New Roman" panose="02020603050405020304" pitchFamily="18" charset="0"/>
                <a:cs typeface="Times New Roman" panose="02020603050405020304" pitchFamily="18" charset="0"/>
              </a:rPr>
              <a:t>j</a:t>
            </a:r>
            <a:r>
              <a:rPr lang="en-US" altLang="zh-CN" sz="2000" b="0" dirty="0">
                <a:solidFill>
                  <a:srgbClr val="000000"/>
                </a:solidFill>
                <a:latin typeface="Times New Roman" panose="02020603050405020304" pitchFamily="18" charset="0"/>
                <a:cs typeface="Times New Roman" panose="02020603050405020304" pitchFamily="18" charset="0"/>
              </a:rPr>
              <a:t>-1].</a:t>
            </a:r>
            <a:r>
              <a:rPr lang="en-US" altLang="zh-CN" sz="2000" b="0" i="1" dirty="0">
                <a:solidFill>
                  <a:srgbClr val="000000"/>
                </a:solidFill>
                <a:latin typeface="Times New Roman" panose="02020603050405020304" pitchFamily="18" charset="0"/>
                <a:cs typeface="Times New Roman" panose="02020603050405020304" pitchFamily="18" charset="0"/>
              </a:rPr>
              <a:t>key</a:t>
            </a:r>
            <a:r>
              <a:rPr lang="en-US" altLang="zh-CN" sz="2000" b="0" dirty="0">
                <a:solidFill>
                  <a:srgbClr val="000000"/>
                </a:solidFill>
                <a:latin typeface="Times New Roman" panose="02020603050405020304" pitchFamily="18" charset="0"/>
                <a:cs typeface="Times New Roman" panose="02020603050405020304" pitchFamily="18" charset="0"/>
              </a:rPr>
              <a:t>)</a:t>
            </a:r>
            <a:endParaRPr lang="en-US" altLang="zh-CN" sz="2000" b="0" dirty="0">
              <a:solidFill>
                <a:srgbClr val="000000"/>
              </a:solidFill>
              <a:latin typeface="Times New Roman" panose="02020603050405020304" pitchFamily="18" charset="0"/>
              <a:cs typeface="Times New Roman" panose="02020603050405020304" pitchFamily="18" charset="0"/>
            </a:endParaRPr>
          </a:p>
          <a:p>
            <a:pPr lvl="2">
              <a:lnSpc>
                <a:spcPct val="110000"/>
              </a:lnSpc>
              <a:spcBef>
                <a:spcPct val="0"/>
              </a:spcBef>
              <a:buClrTx/>
              <a:buFont typeface="Arial" panose="020B0604020202020204" pitchFamily="34" charset="0"/>
              <a:buChar char="•"/>
            </a:pPr>
            <a:r>
              <a:rPr lang="en-US" altLang="zh-CN" b="0" i="1" dirty="0">
                <a:solidFill>
                  <a:srgbClr val="000000"/>
                </a:solidFill>
                <a:latin typeface="Times New Roman" panose="02020603050405020304" pitchFamily="18" charset="0"/>
                <a:cs typeface="Times New Roman" panose="02020603050405020304" pitchFamily="18" charset="0"/>
              </a:rPr>
              <a:t>r</a:t>
            </a:r>
            <a:r>
              <a:rPr lang="en-US" altLang="zh-CN" b="0" dirty="0">
                <a:solidFill>
                  <a:srgbClr val="000000"/>
                </a:solidFill>
                <a:latin typeface="Times New Roman" panose="02020603050405020304" pitchFamily="18" charset="0"/>
                <a:cs typeface="Times New Roman" panose="02020603050405020304" pitchFamily="18" charset="0"/>
              </a:rPr>
              <a:t>[</a:t>
            </a:r>
            <a:r>
              <a:rPr lang="en-US" altLang="zh-CN" b="0" i="1" dirty="0">
                <a:solidFill>
                  <a:srgbClr val="000000"/>
                </a:solidFill>
                <a:latin typeface="Times New Roman" panose="02020603050405020304" pitchFamily="18" charset="0"/>
                <a:cs typeface="Times New Roman" panose="02020603050405020304" pitchFamily="18" charset="0"/>
              </a:rPr>
              <a:t>j</a:t>
            </a:r>
            <a:r>
              <a:rPr lang="en-US" altLang="zh-CN" b="0" dirty="0">
                <a:solidFill>
                  <a:srgbClr val="000000"/>
                </a:solidFill>
                <a:latin typeface="Times New Roman" panose="02020603050405020304" pitchFamily="18" charset="0"/>
                <a:cs typeface="Times New Roman" panose="02020603050405020304" pitchFamily="18" charset="0"/>
              </a:rPr>
              <a:t>]=r[</a:t>
            </a:r>
            <a:r>
              <a:rPr lang="en-US" altLang="zh-CN" b="0" i="1" dirty="0">
                <a:solidFill>
                  <a:srgbClr val="000000"/>
                </a:solidFill>
                <a:latin typeface="Times New Roman" panose="02020603050405020304" pitchFamily="18" charset="0"/>
                <a:cs typeface="Times New Roman" panose="02020603050405020304" pitchFamily="18" charset="0"/>
              </a:rPr>
              <a:t>j </a:t>
            </a:r>
            <a:r>
              <a:rPr lang="en-US" altLang="zh-CN" b="0" dirty="0">
                <a:solidFill>
                  <a:srgbClr val="000000"/>
                </a:solidFill>
                <a:latin typeface="Times New Roman" panose="02020603050405020304" pitchFamily="18" charset="0"/>
                <a:cs typeface="Times New Roman" panose="02020603050405020304" pitchFamily="18" charset="0"/>
              </a:rPr>
              <a:t>-1];</a:t>
            </a:r>
            <a:r>
              <a:rPr lang="en-US" altLang="zh-CN" dirty="0">
                <a:solidFill>
                  <a:srgbClr val="CC0000"/>
                </a:solidFill>
                <a:latin typeface="Times New Roman" panose="02020603050405020304" pitchFamily="18" charset="0"/>
                <a:cs typeface="Times New Roman" panose="02020603050405020304" pitchFamily="18" charset="0"/>
              </a:rPr>
              <a:t> </a:t>
            </a:r>
            <a:endParaRPr lang="en-US" altLang="zh-CN" b="0" dirty="0">
              <a:solidFill>
                <a:srgbClr val="000000"/>
              </a:solidFill>
              <a:latin typeface="Times New Roman" panose="02020603050405020304" pitchFamily="18" charset="0"/>
              <a:cs typeface="Times New Roman" panose="02020603050405020304" pitchFamily="18" charset="0"/>
            </a:endParaRPr>
          </a:p>
          <a:p>
            <a:pPr lvl="2">
              <a:lnSpc>
                <a:spcPct val="110000"/>
              </a:lnSpc>
              <a:spcBef>
                <a:spcPct val="0"/>
              </a:spcBef>
              <a:buClrTx/>
              <a:buFont typeface="Arial" panose="020B0604020202020204" pitchFamily="34" charset="0"/>
              <a:buChar char="•"/>
            </a:pPr>
            <a:r>
              <a:rPr lang="en-US" altLang="zh-CN" b="0" i="1" dirty="0">
                <a:solidFill>
                  <a:srgbClr val="000000"/>
                </a:solidFill>
                <a:latin typeface="Times New Roman" panose="02020603050405020304" pitchFamily="18" charset="0"/>
                <a:cs typeface="Times New Roman" panose="02020603050405020304" pitchFamily="18" charset="0"/>
              </a:rPr>
              <a:t>j</a:t>
            </a:r>
            <a:r>
              <a:rPr lang="en-US" altLang="zh-CN" b="0" dirty="0">
                <a:solidFill>
                  <a:srgbClr val="000000"/>
                </a:solidFill>
                <a:latin typeface="Times New Roman" panose="02020603050405020304" pitchFamily="18" charset="0"/>
                <a:cs typeface="Times New Roman" panose="02020603050405020304" pitchFamily="18" charset="0"/>
              </a:rPr>
              <a:t>--;</a:t>
            </a:r>
            <a:endParaRPr lang="en-US" altLang="zh-CN" b="0" dirty="0">
              <a:solidFill>
                <a:srgbClr val="000000"/>
              </a:solidFill>
              <a:latin typeface="Times New Roman" panose="02020603050405020304" pitchFamily="18" charset="0"/>
              <a:cs typeface="Times New Roman" panose="02020603050405020304" pitchFamily="18" charset="0"/>
            </a:endParaRPr>
          </a:p>
          <a:p>
            <a:pPr marL="0" indent="0">
              <a:lnSpc>
                <a:spcPct val="110000"/>
              </a:lnSpc>
              <a:spcBef>
                <a:spcPct val="0"/>
              </a:spcBef>
              <a:buClrTx/>
              <a:buNone/>
            </a:pPr>
            <a:r>
              <a:rPr lang="en-US" altLang="zh-CN" sz="2000" b="0" dirty="0">
                <a:solidFill>
                  <a:srgbClr val="000000"/>
                </a:solidFill>
                <a:latin typeface="Times New Roman" panose="02020603050405020304" pitchFamily="18" charset="0"/>
                <a:cs typeface="Times New Roman" panose="02020603050405020304" pitchFamily="18" charset="0"/>
              </a:rPr>
              <a:t>       </a:t>
            </a:r>
            <a:r>
              <a:rPr lang="en-US" altLang="zh-CN" sz="2000" i="1" dirty="0">
                <a:solidFill>
                  <a:srgbClr val="000000"/>
                </a:solidFill>
                <a:latin typeface="Times New Roman" panose="02020603050405020304" pitchFamily="18" charset="0"/>
                <a:cs typeface="Times New Roman" panose="02020603050405020304" pitchFamily="18" charset="0"/>
              </a:rPr>
              <a:t>step</a:t>
            </a:r>
            <a:r>
              <a:rPr lang="en-US" altLang="zh-CN" sz="2000" dirty="0">
                <a:solidFill>
                  <a:srgbClr val="000000"/>
                </a:solidFill>
                <a:latin typeface="Times New Roman" panose="02020603050405020304" pitchFamily="18" charset="0"/>
                <a:cs typeface="Times New Roman" panose="02020603050405020304" pitchFamily="18" charset="0"/>
              </a:rPr>
              <a:t>4:</a:t>
            </a:r>
            <a:r>
              <a:rPr lang="en-US" altLang="zh-CN" sz="2000" b="0" dirty="0">
                <a:solidFill>
                  <a:srgbClr val="000000"/>
                </a:solidFill>
                <a:latin typeface="Times New Roman" panose="02020603050405020304" pitchFamily="18" charset="0"/>
                <a:cs typeface="Times New Roman" panose="02020603050405020304" pitchFamily="18" charset="0"/>
              </a:rPr>
              <a:t> </a:t>
            </a:r>
            <a:r>
              <a:rPr lang="en-US" altLang="zh-CN" sz="2000" b="0" i="1" dirty="0">
                <a:solidFill>
                  <a:srgbClr val="000000"/>
                </a:solidFill>
                <a:latin typeface="Times New Roman" panose="02020603050405020304" pitchFamily="18" charset="0"/>
                <a:cs typeface="Times New Roman" panose="02020603050405020304" pitchFamily="18" charset="0"/>
              </a:rPr>
              <a:t>r</a:t>
            </a:r>
            <a:r>
              <a:rPr lang="en-US" altLang="zh-CN" sz="2000" b="0" dirty="0">
                <a:solidFill>
                  <a:srgbClr val="000000"/>
                </a:solidFill>
                <a:latin typeface="Times New Roman" panose="02020603050405020304" pitchFamily="18" charset="0"/>
                <a:cs typeface="Times New Roman" panose="02020603050405020304" pitchFamily="18" charset="0"/>
              </a:rPr>
              <a:t>[</a:t>
            </a:r>
            <a:r>
              <a:rPr lang="en-US" altLang="zh-CN" sz="2000" b="0" i="1" dirty="0">
                <a:solidFill>
                  <a:srgbClr val="000000"/>
                </a:solidFill>
                <a:latin typeface="Times New Roman" panose="02020603050405020304" pitchFamily="18" charset="0"/>
                <a:cs typeface="Times New Roman" panose="02020603050405020304" pitchFamily="18" charset="0"/>
              </a:rPr>
              <a:t>j</a:t>
            </a:r>
            <a:r>
              <a:rPr lang="en-US" altLang="zh-CN" sz="2000" b="0" dirty="0">
                <a:solidFill>
                  <a:srgbClr val="000000"/>
                </a:solidFill>
                <a:latin typeface="Times New Roman" panose="02020603050405020304" pitchFamily="18" charset="0"/>
                <a:cs typeface="Times New Roman" panose="02020603050405020304" pitchFamily="18" charset="0"/>
              </a:rPr>
              <a:t>]=</a:t>
            </a:r>
            <a:r>
              <a:rPr lang="en-US" altLang="zh-CN" sz="2000" b="0" i="1" dirty="0">
                <a:solidFill>
                  <a:srgbClr val="000000"/>
                </a:solidFill>
                <a:latin typeface="Times New Roman" panose="02020603050405020304" pitchFamily="18" charset="0"/>
                <a:cs typeface="Times New Roman" panose="02020603050405020304" pitchFamily="18" charset="0"/>
              </a:rPr>
              <a:t> r</a:t>
            </a:r>
            <a:r>
              <a:rPr lang="en-US" altLang="zh-CN" sz="2000" b="0" dirty="0">
                <a:solidFill>
                  <a:srgbClr val="000000"/>
                </a:solidFill>
                <a:latin typeface="Times New Roman" panose="02020603050405020304" pitchFamily="18" charset="0"/>
                <a:cs typeface="Times New Roman" panose="02020603050405020304" pitchFamily="18" charset="0"/>
              </a:rPr>
              <a:t>[0];                             </a:t>
            </a:r>
            <a:r>
              <a:rPr lang="en-US" altLang="zh-CN" sz="2000" dirty="0">
                <a:solidFill>
                  <a:srgbClr val="CC0000"/>
                </a:solidFill>
                <a:latin typeface="Times New Roman" panose="02020603050405020304" pitchFamily="18" charset="0"/>
                <a:cs typeface="Times New Roman" panose="02020603050405020304" pitchFamily="18" charset="0"/>
              </a:rPr>
              <a:t>[49]   </a:t>
            </a:r>
            <a:r>
              <a:rPr lang="en-US" altLang="zh-CN" sz="2000" dirty="0">
                <a:solidFill>
                  <a:srgbClr val="00B050"/>
                </a:solidFill>
                <a:latin typeface="Times New Roman" panose="02020603050405020304" pitchFamily="18" charset="0"/>
                <a:cs typeface="Times New Roman" panose="02020603050405020304" pitchFamily="18" charset="0"/>
              </a:rPr>
              <a:t>38</a:t>
            </a:r>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65    97    76    13     27    49</a:t>
            </a:r>
            <a:endParaRPr lang="en-US" altLang="zh-CN" sz="2000" b="0" dirty="0">
              <a:solidFill>
                <a:srgbClr val="000000"/>
              </a:solidFill>
              <a:latin typeface="Times New Roman" panose="02020603050405020304" pitchFamily="18" charset="0"/>
              <a:cs typeface="Times New Roman" panose="02020603050405020304" pitchFamily="18" charset="0"/>
            </a:endParaRPr>
          </a:p>
          <a:p>
            <a:pPr marL="0" indent="0">
              <a:lnSpc>
                <a:spcPct val="110000"/>
              </a:lnSpc>
              <a:spcBef>
                <a:spcPct val="0"/>
              </a:spcBef>
              <a:buClrTx/>
              <a:buNone/>
            </a:pPr>
            <a:r>
              <a:rPr lang="zh-CN" altLang="en-US" sz="2000" dirty="0">
                <a:ln>
                  <a:solidFill>
                    <a:srgbClr val="2679D9"/>
                  </a:solidFill>
                </a:ln>
                <a:solidFill>
                  <a:srgbClr val="0070C0"/>
                </a:solidFill>
                <a:latin typeface="Times New Roman" panose="02020603050405020304" pitchFamily="18" charset="0"/>
                <a:cs typeface="Times New Roman" panose="02020603050405020304" pitchFamily="18" charset="0"/>
              </a:rPr>
              <a:t>监视哨的作用　　</a:t>
            </a:r>
            <a:endParaRPr lang="zh-CN" altLang="en-US" sz="2000" dirty="0">
              <a:ln>
                <a:solidFill>
                  <a:srgbClr val="2679D9"/>
                </a:solidFill>
              </a:ln>
              <a:solidFill>
                <a:srgbClr val="0070C0"/>
              </a:solidFill>
              <a:latin typeface="Times New Roman" panose="02020603050405020304" pitchFamily="18" charset="0"/>
              <a:cs typeface="Times New Roman" panose="02020603050405020304" pitchFamily="18" charset="0"/>
            </a:endParaRPr>
          </a:p>
          <a:p>
            <a:pPr lvl="1">
              <a:lnSpc>
                <a:spcPct val="110000"/>
              </a:lnSpc>
              <a:spcBef>
                <a:spcPct val="0"/>
              </a:spcBef>
              <a:buClrTx/>
              <a:buFont typeface="Arial" panose="020B0604020202020204" pitchFamily="34" charset="0"/>
              <a:buChar char="•"/>
            </a:pPr>
            <a:r>
              <a:rPr kumimoji="1" lang="zh-CN" altLang="en-US" sz="2000" b="0" dirty="0">
                <a:solidFill>
                  <a:srgbClr val="000000"/>
                </a:solidFill>
                <a:latin typeface="Times New Roman" panose="02020603050405020304" pitchFamily="18" charset="0"/>
                <a:cs typeface="Times New Roman" panose="02020603050405020304" pitchFamily="18" charset="0"/>
              </a:rPr>
              <a:t>进入查找循环之前，保存了</a:t>
            </a:r>
            <a:r>
              <a:rPr lang="en-US" altLang="zh-CN" sz="2000" b="0" i="1" dirty="0">
                <a:solidFill>
                  <a:srgbClr val="000000"/>
                </a:solidFill>
                <a:latin typeface="Times New Roman" panose="02020603050405020304" pitchFamily="18" charset="0"/>
                <a:cs typeface="Times New Roman" panose="02020603050405020304" pitchFamily="18" charset="0"/>
              </a:rPr>
              <a:t>r</a:t>
            </a:r>
            <a:r>
              <a:rPr lang="en-US" altLang="zh-CN" sz="2000" b="0" dirty="0">
                <a:solidFill>
                  <a:srgbClr val="000000"/>
                </a:solidFill>
                <a:latin typeface="Times New Roman" panose="02020603050405020304" pitchFamily="18" charset="0"/>
                <a:cs typeface="Times New Roman" panose="02020603050405020304" pitchFamily="18" charset="0"/>
              </a:rPr>
              <a:t>[</a:t>
            </a:r>
            <a:r>
              <a:rPr lang="en-US" altLang="zh-CN" sz="2000" b="0" i="1" dirty="0" err="1">
                <a:solidFill>
                  <a:srgbClr val="000000"/>
                </a:solidFill>
                <a:latin typeface="Times New Roman" panose="02020603050405020304" pitchFamily="18" charset="0"/>
                <a:cs typeface="Times New Roman" panose="02020603050405020304" pitchFamily="18" charset="0"/>
              </a:rPr>
              <a:t>i</a:t>
            </a:r>
            <a:r>
              <a:rPr lang="en-US" altLang="zh-CN" sz="2000" b="0" dirty="0">
                <a:solidFill>
                  <a:srgbClr val="000000"/>
                </a:solidFill>
                <a:latin typeface="Times New Roman" panose="02020603050405020304" pitchFamily="18" charset="0"/>
                <a:cs typeface="Times New Roman" panose="02020603050405020304" pitchFamily="18" charset="0"/>
              </a:rPr>
              <a:t>]</a:t>
            </a:r>
            <a:r>
              <a:rPr kumimoji="1" lang="zh-CN" altLang="en-US" sz="2000" b="0" dirty="0">
                <a:solidFill>
                  <a:srgbClr val="000000"/>
                </a:solidFill>
                <a:latin typeface="Times New Roman" panose="02020603050405020304" pitchFamily="18" charset="0"/>
                <a:cs typeface="Times New Roman" panose="02020603050405020304" pitchFamily="18" charset="0"/>
              </a:rPr>
              <a:t>的副本，记录后移时不会丢失</a:t>
            </a:r>
            <a:r>
              <a:rPr lang="en-US" altLang="zh-CN" sz="2000" b="0" i="1" dirty="0">
                <a:solidFill>
                  <a:srgbClr val="000000"/>
                </a:solidFill>
                <a:latin typeface="Times New Roman" panose="02020603050405020304" pitchFamily="18" charset="0"/>
                <a:cs typeface="Times New Roman" panose="02020603050405020304" pitchFamily="18" charset="0"/>
              </a:rPr>
              <a:t>r</a:t>
            </a:r>
            <a:r>
              <a:rPr lang="en-US" altLang="zh-CN" sz="2000" b="0" dirty="0">
                <a:solidFill>
                  <a:srgbClr val="000000"/>
                </a:solidFill>
                <a:latin typeface="Times New Roman" panose="02020603050405020304" pitchFamily="18" charset="0"/>
                <a:cs typeface="Times New Roman" panose="02020603050405020304" pitchFamily="18" charset="0"/>
              </a:rPr>
              <a:t>[</a:t>
            </a:r>
            <a:r>
              <a:rPr lang="en-US" altLang="zh-CN" sz="2000" b="0" i="1" dirty="0" err="1">
                <a:solidFill>
                  <a:srgbClr val="000000"/>
                </a:solidFill>
                <a:latin typeface="Times New Roman" panose="02020603050405020304" pitchFamily="18" charset="0"/>
                <a:cs typeface="Times New Roman" panose="02020603050405020304" pitchFamily="18" charset="0"/>
              </a:rPr>
              <a:t>i</a:t>
            </a:r>
            <a:r>
              <a:rPr lang="en-US" altLang="zh-CN" sz="2000" b="0" dirty="0">
                <a:solidFill>
                  <a:srgbClr val="000000"/>
                </a:solidFill>
                <a:latin typeface="Times New Roman" panose="02020603050405020304" pitchFamily="18" charset="0"/>
                <a:cs typeface="Times New Roman" panose="02020603050405020304" pitchFamily="18" charset="0"/>
              </a:rPr>
              <a:t>]</a:t>
            </a:r>
            <a:r>
              <a:rPr kumimoji="1" lang="zh-CN" altLang="en-US" sz="2000" b="0" dirty="0">
                <a:solidFill>
                  <a:srgbClr val="000000"/>
                </a:solidFill>
                <a:latin typeface="Times New Roman" panose="02020603050405020304" pitchFamily="18" charset="0"/>
                <a:cs typeface="Times New Roman" panose="02020603050405020304" pitchFamily="18" charset="0"/>
              </a:rPr>
              <a:t>的内容</a:t>
            </a:r>
            <a:endParaRPr kumimoji="1" lang="zh-CN" altLang="en-US" sz="2000" b="0" dirty="0">
              <a:solidFill>
                <a:srgbClr val="000000"/>
              </a:solidFill>
              <a:latin typeface="Times New Roman" panose="02020603050405020304" pitchFamily="18" charset="0"/>
              <a:cs typeface="Times New Roman" panose="02020603050405020304" pitchFamily="18" charset="0"/>
            </a:endParaRPr>
          </a:p>
          <a:p>
            <a:pPr lvl="1">
              <a:lnSpc>
                <a:spcPct val="110000"/>
              </a:lnSpc>
              <a:spcBef>
                <a:spcPct val="0"/>
              </a:spcBef>
              <a:buClrTx/>
              <a:buFont typeface="Arial" panose="020B0604020202020204" pitchFamily="34" charset="0"/>
              <a:buChar char="•"/>
            </a:pPr>
            <a:r>
              <a:rPr kumimoji="1" lang="zh-CN" altLang="en-US" sz="2000" b="0" dirty="0">
                <a:solidFill>
                  <a:srgbClr val="000000"/>
                </a:solidFill>
                <a:latin typeface="Times New Roman" panose="02020603050405020304" pitchFamily="18" charset="0"/>
                <a:cs typeface="Times New Roman" panose="02020603050405020304" pitchFamily="18" charset="0"/>
              </a:rPr>
              <a:t>循环中“监视”下标变量</a:t>
            </a:r>
            <a:r>
              <a:rPr kumimoji="1" lang="en-US" altLang="zh-CN" sz="2000" b="0" i="1" dirty="0">
                <a:solidFill>
                  <a:srgbClr val="000000"/>
                </a:solidFill>
                <a:latin typeface="Times New Roman" panose="02020603050405020304" pitchFamily="18" charset="0"/>
                <a:cs typeface="Times New Roman" panose="02020603050405020304" pitchFamily="18" charset="0"/>
              </a:rPr>
              <a:t>j</a:t>
            </a:r>
            <a:r>
              <a:rPr kumimoji="1" lang="zh-CN" altLang="en-US" sz="2000" b="0" dirty="0">
                <a:solidFill>
                  <a:srgbClr val="000000"/>
                </a:solidFill>
                <a:latin typeface="Times New Roman" panose="02020603050405020304" pitchFamily="18" charset="0"/>
                <a:cs typeface="Times New Roman" panose="02020603050405020304" pitchFamily="18" charset="0"/>
              </a:rPr>
              <a:t>是否越界，</a:t>
            </a:r>
            <a:endParaRPr kumimoji="1" lang="zh-CN" altLang="en-US" sz="2000" b="0" dirty="0">
              <a:solidFill>
                <a:srgbClr val="000000"/>
              </a:solidFill>
              <a:latin typeface="Times New Roman" panose="02020603050405020304" pitchFamily="18" charset="0"/>
              <a:cs typeface="Times New Roman" panose="02020603050405020304" pitchFamily="18" charset="0"/>
            </a:endParaRPr>
          </a:p>
          <a:p>
            <a:pPr lvl="1">
              <a:lnSpc>
                <a:spcPct val="110000"/>
              </a:lnSpc>
              <a:spcBef>
                <a:spcPct val="0"/>
              </a:spcBef>
              <a:buClrTx/>
              <a:buFont typeface="Arial" panose="020B0604020202020204" pitchFamily="34" charset="0"/>
              <a:buChar char="•"/>
            </a:pPr>
            <a:r>
              <a:rPr kumimoji="1" lang="zh-CN" altLang="en-US" sz="2000" b="0" dirty="0">
                <a:solidFill>
                  <a:srgbClr val="000000"/>
                </a:solidFill>
                <a:latin typeface="Times New Roman" panose="02020603050405020304" pitchFamily="18" charset="0"/>
                <a:cs typeface="Times New Roman" panose="02020603050405020304" pitchFamily="18" charset="0"/>
              </a:rPr>
              <a:t>一旦越界</a:t>
            </a:r>
            <a:r>
              <a:rPr kumimoji="1" lang="en-US" altLang="zh-CN" sz="2000" b="0" dirty="0">
                <a:solidFill>
                  <a:srgbClr val="000000"/>
                </a:solidFill>
                <a:latin typeface="Times New Roman" panose="02020603050405020304" pitchFamily="18" charset="0"/>
                <a:cs typeface="Times New Roman" panose="02020603050405020304" pitchFamily="18" charset="0"/>
              </a:rPr>
              <a:t>(</a:t>
            </a:r>
            <a:r>
              <a:rPr kumimoji="1" lang="zh-CN" altLang="en-US" sz="2000" b="0" dirty="0">
                <a:solidFill>
                  <a:srgbClr val="000000"/>
                </a:solidFill>
                <a:latin typeface="Times New Roman" panose="02020603050405020304" pitchFamily="18" charset="0"/>
                <a:cs typeface="Times New Roman" panose="02020603050405020304" pitchFamily="18" charset="0"/>
              </a:rPr>
              <a:t>即</a:t>
            </a:r>
            <a:r>
              <a:rPr kumimoji="1" lang="en-US" altLang="zh-CN" sz="2000" b="0" i="1" dirty="0">
                <a:solidFill>
                  <a:srgbClr val="000000"/>
                </a:solidFill>
                <a:latin typeface="Times New Roman" panose="02020603050405020304" pitchFamily="18" charset="0"/>
                <a:cs typeface="Times New Roman" panose="02020603050405020304" pitchFamily="18" charset="0"/>
              </a:rPr>
              <a:t>j </a:t>
            </a:r>
            <a:r>
              <a:rPr kumimoji="1" lang="en-US" altLang="zh-CN" sz="2000" b="0" dirty="0">
                <a:solidFill>
                  <a:srgbClr val="000000"/>
                </a:solidFill>
                <a:latin typeface="Times New Roman" panose="02020603050405020304" pitchFamily="18" charset="0"/>
                <a:cs typeface="Times New Roman" panose="02020603050405020304" pitchFamily="18" charset="0"/>
              </a:rPr>
              <a:t>=0)</a:t>
            </a:r>
            <a:r>
              <a:rPr kumimoji="1" lang="zh-CN" altLang="en-US" sz="2000" b="0" dirty="0">
                <a:solidFill>
                  <a:srgbClr val="000000"/>
                </a:solidFill>
                <a:latin typeface="Times New Roman" panose="02020603050405020304" pitchFamily="18" charset="0"/>
                <a:cs typeface="Times New Roman" panose="02020603050405020304" pitchFamily="18" charset="0"/>
              </a:rPr>
              <a:t>，能控制</a:t>
            </a:r>
            <a:r>
              <a:rPr kumimoji="1" lang="en-US" altLang="zh-CN" sz="2000" b="0" i="1" dirty="0">
                <a:solidFill>
                  <a:srgbClr val="000000"/>
                </a:solidFill>
                <a:latin typeface="Times New Roman" panose="02020603050405020304" pitchFamily="18" charset="0"/>
                <a:cs typeface="Times New Roman" panose="02020603050405020304" pitchFamily="18" charset="0"/>
              </a:rPr>
              <a:t>while</a:t>
            </a:r>
            <a:r>
              <a:rPr kumimoji="1" lang="zh-CN" altLang="en-US" sz="2000" b="0" dirty="0">
                <a:solidFill>
                  <a:srgbClr val="000000"/>
                </a:solidFill>
                <a:latin typeface="Times New Roman" panose="02020603050405020304" pitchFamily="18" charset="0"/>
                <a:cs typeface="Times New Roman" panose="02020603050405020304" pitchFamily="18" charset="0"/>
              </a:rPr>
              <a:t>循环结束</a:t>
            </a:r>
            <a:endParaRPr kumimoji="1" lang="zh-CN" altLang="en-US" sz="2000" b="0" dirty="0">
              <a:solidFill>
                <a:srgbClr val="000000"/>
              </a:solidFill>
              <a:latin typeface="Times New Roman" panose="02020603050405020304" pitchFamily="18" charset="0"/>
              <a:cs typeface="Times New Roman" panose="02020603050405020304" pitchFamily="18" charset="0"/>
            </a:endParaRPr>
          </a:p>
          <a:p>
            <a:pPr lvl="1">
              <a:lnSpc>
                <a:spcPct val="110000"/>
              </a:lnSpc>
              <a:spcBef>
                <a:spcPct val="0"/>
              </a:spcBef>
              <a:buClrTx/>
              <a:buFont typeface="Arial" panose="020B0604020202020204" pitchFamily="34" charset="0"/>
              <a:buChar char="•"/>
            </a:pPr>
            <a:r>
              <a:rPr kumimoji="1" lang="zh-CN" altLang="en-US" sz="2000" b="0" dirty="0">
                <a:solidFill>
                  <a:srgbClr val="000000"/>
                </a:solidFill>
                <a:latin typeface="Times New Roman" panose="02020603050405020304" pitchFamily="18" charset="0"/>
                <a:cs typeface="Times New Roman" panose="02020603050405020304" pitchFamily="18" charset="0"/>
              </a:rPr>
              <a:t>避免在</a:t>
            </a:r>
            <a:r>
              <a:rPr kumimoji="1" lang="en-US" altLang="zh-CN" sz="2000" b="0" i="1" dirty="0">
                <a:solidFill>
                  <a:srgbClr val="000000"/>
                </a:solidFill>
                <a:latin typeface="Times New Roman" panose="02020603050405020304" pitchFamily="18" charset="0"/>
                <a:cs typeface="Times New Roman" panose="02020603050405020304" pitchFamily="18" charset="0"/>
              </a:rPr>
              <a:t>while</a:t>
            </a:r>
            <a:r>
              <a:rPr kumimoji="1" lang="zh-CN" altLang="en-US" sz="2000" b="0" dirty="0">
                <a:solidFill>
                  <a:srgbClr val="000000"/>
                </a:solidFill>
                <a:latin typeface="Times New Roman" panose="02020603050405020304" pitchFamily="18" charset="0"/>
                <a:cs typeface="Times New Roman" panose="02020603050405020304" pitchFamily="18" charset="0"/>
              </a:rPr>
              <a:t>循环内每次都要检测</a:t>
            </a:r>
            <a:r>
              <a:rPr kumimoji="1" lang="en-US" altLang="zh-CN" sz="2000" b="0" i="1" dirty="0">
                <a:solidFill>
                  <a:srgbClr val="000000"/>
                </a:solidFill>
                <a:latin typeface="Times New Roman" panose="02020603050405020304" pitchFamily="18" charset="0"/>
                <a:cs typeface="Times New Roman" panose="02020603050405020304" pitchFamily="18" charset="0"/>
              </a:rPr>
              <a:t>j</a:t>
            </a:r>
            <a:r>
              <a:rPr kumimoji="1" lang="zh-CN" altLang="en-US" sz="2000" b="0" dirty="0">
                <a:solidFill>
                  <a:srgbClr val="000000"/>
                </a:solidFill>
                <a:latin typeface="Times New Roman" panose="02020603050405020304" pitchFamily="18" charset="0"/>
                <a:cs typeface="Times New Roman" panose="02020603050405020304" pitchFamily="18" charset="0"/>
              </a:rPr>
              <a:t>是否越界的问题</a:t>
            </a:r>
            <a:endParaRPr kumimoji="1" lang="en-US" altLang="zh-CN" sz="2000" b="0" dirty="0">
              <a:solidFill>
                <a:srgbClr val="000000"/>
              </a:solidFill>
              <a:latin typeface="Times New Roman" panose="02020603050405020304" pitchFamily="18" charset="0"/>
              <a:cs typeface="Times New Roman" panose="02020603050405020304" pitchFamily="18" charset="0"/>
            </a:endParaRPr>
          </a:p>
          <a:p>
            <a:pPr marL="0" indent="0">
              <a:lnSpc>
                <a:spcPct val="110000"/>
              </a:lnSpc>
              <a:spcBef>
                <a:spcPct val="0"/>
              </a:spcBef>
              <a:buClrTx/>
              <a:buNone/>
            </a:pPr>
            <a:r>
              <a:rPr kumimoji="1" lang="zh-CN" altLang="en-US" sz="2000" dirty="0">
                <a:solidFill>
                  <a:srgbClr val="FF0000"/>
                </a:solidFill>
                <a:latin typeface="Times New Roman" panose="02020603050405020304" pitchFamily="18" charset="0"/>
                <a:cs typeface="Times New Roman" panose="02020603050405020304" pitchFamily="18" charset="0"/>
              </a:rPr>
              <a:t>时间复杂度为：</a:t>
            </a:r>
            <a:r>
              <a:rPr kumimoji="1" lang="en-US" altLang="zh-CN" sz="2000" dirty="0">
                <a:solidFill>
                  <a:srgbClr val="FF0000"/>
                </a:solidFill>
                <a:latin typeface="Times New Roman" panose="02020603050405020304" pitchFamily="18" charset="0"/>
                <a:cs typeface="Times New Roman" panose="02020603050405020304" pitchFamily="18" charset="0"/>
              </a:rPr>
              <a:t>O(</a:t>
            </a:r>
            <a:r>
              <a:rPr kumimoji="1" lang="en-US" altLang="zh-CN" sz="2000" i="1" dirty="0">
                <a:solidFill>
                  <a:srgbClr val="FF0000"/>
                </a:solidFill>
                <a:latin typeface="Times New Roman" panose="02020603050405020304" pitchFamily="18" charset="0"/>
                <a:cs typeface="Times New Roman" panose="02020603050405020304" pitchFamily="18" charset="0"/>
              </a:rPr>
              <a:t>n</a:t>
            </a:r>
            <a:r>
              <a:rPr kumimoji="1" lang="en-US" altLang="zh-CN" sz="2000" baseline="30000" dirty="0">
                <a:solidFill>
                  <a:srgbClr val="FF0000"/>
                </a:solidFill>
                <a:latin typeface="Times New Roman" panose="02020603050405020304" pitchFamily="18" charset="0"/>
                <a:cs typeface="Times New Roman" panose="02020603050405020304" pitchFamily="18" charset="0"/>
              </a:rPr>
              <a:t>2</a:t>
            </a:r>
            <a:r>
              <a:rPr kumimoji="1" lang="en-US" altLang="zh-CN" sz="2000" dirty="0">
                <a:solidFill>
                  <a:srgbClr val="FF0000"/>
                </a:solidFill>
                <a:latin typeface="Times New Roman" panose="02020603050405020304" pitchFamily="18" charset="0"/>
                <a:cs typeface="Times New Roman" panose="02020603050405020304" pitchFamily="18" charset="0"/>
              </a:rPr>
              <a:t>)</a:t>
            </a:r>
            <a:endParaRPr lang="zh-CN" altLang="en-US" sz="2000" dirty="0">
              <a:solidFill>
                <a:srgbClr val="000000"/>
              </a:solidFill>
              <a:latin typeface="Times New Roman" panose="02020603050405020304" pitchFamily="18" charset="0"/>
              <a:cs typeface="Times New Roman" panose="02020603050405020304" pitchFamily="18" charset="0"/>
            </a:endParaRPr>
          </a:p>
          <a:p>
            <a:pPr lvl="1">
              <a:lnSpc>
                <a:spcPct val="110000"/>
              </a:lnSpc>
              <a:spcBef>
                <a:spcPct val="0"/>
              </a:spcBef>
              <a:buClrTx/>
              <a:buFont typeface="Arial" panose="020B0604020202020204" pitchFamily="34" charset="0"/>
              <a:buChar char="•"/>
            </a:pPr>
            <a:endParaRPr lang="en-US" altLang="zh-CN" sz="2000" b="0" dirty="0">
              <a:solidFill>
                <a:srgbClr val="000000"/>
              </a:solidFill>
              <a:latin typeface="Times New Roman" panose="02020603050405020304" pitchFamily="18" charset="0"/>
              <a:cs typeface="Times New Roman" panose="02020603050405020304" pitchFamily="18" charset="0"/>
            </a:endParaRPr>
          </a:p>
        </p:txBody>
      </p:sp>
      <p:sp>
        <p:nvSpPr>
          <p:cNvPr id="8" name="标题 102"/>
          <p:cNvSpPr txBox="1"/>
          <p:nvPr/>
        </p:nvSpPr>
        <p:spPr>
          <a:xfrm>
            <a:off x="171856" y="249748"/>
            <a:ext cx="11848288" cy="447631"/>
          </a:xfrm>
          <a:prstGeom prst="rect">
            <a:avLst/>
          </a:prstGeom>
          <a:solidFill>
            <a:schemeClr val="bg1">
              <a:lumMod val="9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chemeClr val="tx1"/>
                </a:solidFill>
                <a:latin typeface="+mn-lt"/>
                <a:ea typeface="+mj-ea"/>
                <a:cs typeface="+mj-cs"/>
              </a:defRPr>
            </a:lvl1pPr>
          </a:lstStyle>
          <a:p>
            <a:r>
              <a:rPr lang="zh-CN" altLang="en-US" sz="2800" b="1" dirty="0">
                <a:solidFill>
                  <a:schemeClr val="tx1">
                    <a:lumMod val="50000"/>
                  </a:schemeClr>
                </a:solidFill>
              </a:rPr>
              <a:t>直接插入排序（带监视哨）</a:t>
            </a:r>
            <a:endParaRPr lang="zh-CN" altLang="en-US" sz="2800" b="1" dirty="0">
              <a:solidFill>
                <a:schemeClr val="tx1">
                  <a:lumMod val="50000"/>
                </a:schemeClr>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32681"/>
            <a:ext cx="1403072" cy="287566"/>
          </a:xfrm>
          <a:prstGeom prst="rect">
            <a:avLst/>
          </a:prstGeom>
        </p:spPr>
      </p:pic>
      <p:pic>
        <p:nvPicPr>
          <p:cNvPr id="922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10600" y="1547332"/>
            <a:ext cx="3021847" cy="1881668"/>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 calcmode="lin" valueType="num">
                                      <p:cBhvr>
                                        <p:cTn id="7" dur="5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4">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84">
                                            <p:txEl>
                                              <p:pRg st="1" end="1"/>
                                            </p:txEl>
                                          </p:spTgt>
                                        </p:tgtEl>
                                        <p:attrNameLst>
                                          <p:attrName>style.visibility</p:attrName>
                                        </p:attrNameLst>
                                      </p:cBhvr>
                                      <p:to>
                                        <p:strVal val="visible"/>
                                      </p:to>
                                    </p:set>
                                    <p:anim calcmode="lin" valueType="num">
                                      <p:cBhvr>
                                        <p:cTn id="13" dur="500" fill="hold"/>
                                        <p:tgtEl>
                                          <p:spTgt spid="84">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84">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84">
                                            <p:txEl>
                                              <p:pRg st="2" end="2"/>
                                            </p:txEl>
                                          </p:spTgt>
                                        </p:tgtEl>
                                        <p:attrNameLst>
                                          <p:attrName>style.visibility</p:attrName>
                                        </p:attrNameLst>
                                      </p:cBhvr>
                                      <p:to>
                                        <p:strVal val="visible"/>
                                      </p:to>
                                    </p:set>
                                    <p:anim calcmode="lin" valueType="num">
                                      <p:cBhvr>
                                        <p:cTn id="19" dur="500" fill="hold"/>
                                        <p:tgtEl>
                                          <p:spTgt spid="84">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84">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84">
                                            <p:txEl>
                                              <p:pRg st="3" end="3"/>
                                            </p:txEl>
                                          </p:spTgt>
                                        </p:tgtEl>
                                        <p:attrNameLst>
                                          <p:attrName>style.visibility</p:attrName>
                                        </p:attrNameLst>
                                      </p:cBhvr>
                                      <p:to>
                                        <p:strVal val="visible"/>
                                      </p:to>
                                    </p:set>
                                    <p:anim calcmode="lin" valueType="num">
                                      <p:cBhvr>
                                        <p:cTn id="25" dur="500" fill="hold"/>
                                        <p:tgtEl>
                                          <p:spTgt spid="84">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84">
                                            <p:txEl>
                                              <p:pRg st="3" end="3"/>
                                            </p:txEl>
                                          </p:spTgt>
                                        </p:tgtEl>
                                        <p:attrNameLst>
                                          <p:attrName>ppt_h</p:attrName>
                                        </p:attrNameLst>
                                      </p:cBhvr>
                                      <p:tavLst>
                                        <p:tav tm="0">
                                          <p:val>
                                            <p:strVal val="#ppt_h"/>
                                          </p:val>
                                        </p:tav>
                                        <p:tav tm="100000">
                                          <p:val>
                                            <p:strVal val="#ppt_h"/>
                                          </p:val>
                                        </p:tav>
                                      </p:tavLst>
                                    </p:anim>
                                  </p:childTnLst>
                                </p:cTn>
                              </p:par>
                              <p:par>
                                <p:cTn id="27" presetID="17" presetClass="entr" presetSubtype="10" fill="hold" grpId="0" nodeType="withEffect">
                                  <p:stCondLst>
                                    <p:cond delay="0"/>
                                  </p:stCondLst>
                                  <p:childTnLst>
                                    <p:set>
                                      <p:cBhvr>
                                        <p:cTn id="28" dur="1" fill="hold">
                                          <p:stCondLst>
                                            <p:cond delay="0"/>
                                          </p:stCondLst>
                                        </p:cTn>
                                        <p:tgtEl>
                                          <p:spTgt spid="84">
                                            <p:txEl>
                                              <p:pRg st="4" end="4"/>
                                            </p:txEl>
                                          </p:spTgt>
                                        </p:tgtEl>
                                        <p:attrNameLst>
                                          <p:attrName>style.visibility</p:attrName>
                                        </p:attrNameLst>
                                      </p:cBhvr>
                                      <p:to>
                                        <p:strVal val="visible"/>
                                      </p:to>
                                    </p:set>
                                    <p:anim calcmode="lin" valueType="num">
                                      <p:cBhvr>
                                        <p:cTn id="29" dur="500" fill="hold"/>
                                        <p:tgtEl>
                                          <p:spTgt spid="84">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84">
                                            <p:txEl>
                                              <p:pRg st="4" end="4"/>
                                            </p:txEl>
                                          </p:spTgt>
                                        </p:tgtEl>
                                        <p:attrNameLst>
                                          <p:attrName>ppt_h</p:attrName>
                                        </p:attrNameLst>
                                      </p:cBhvr>
                                      <p:tavLst>
                                        <p:tav tm="0">
                                          <p:val>
                                            <p:strVal val="#ppt_h"/>
                                          </p:val>
                                        </p:tav>
                                        <p:tav tm="100000">
                                          <p:val>
                                            <p:strVal val="#ppt_h"/>
                                          </p:val>
                                        </p:tav>
                                      </p:tavLst>
                                    </p:anim>
                                  </p:childTnLst>
                                </p:cTn>
                              </p:par>
                              <p:par>
                                <p:cTn id="31" presetID="17" presetClass="entr" presetSubtype="10" fill="hold" grpId="0" nodeType="withEffect">
                                  <p:stCondLst>
                                    <p:cond delay="0"/>
                                  </p:stCondLst>
                                  <p:childTnLst>
                                    <p:set>
                                      <p:cBhvr>
                                        <p:cTn id="32" dur="1" fill="hold">
                                          <p:stCondLst>
                                            <p:cond delay="0"/>
                                          </p:stCondLst>
                                        </p:cTn>
                                        <p:tgtEl>
                                          <p:spTgt spid="84">
                                            <p:txEl>
                                              <p:pRg st="5" end="5"/>
                                            </p:txEl>
                                          </p:spTgt>
                                        </p:tgtEl>
                                        <p:attrNameLst>
                                          <p:attrName>style.visibility</p:attrName>
                                        </p:attrNameLst>
                                      </p:cBhvr>
                                      <p:to>
                                        <p:strVal val="visible"/>
                                      </p:to>
                                    </p:set>
                                    <p:anim calcmode="lin" valueType="num">
                                      <p:cBhvr>
                                        <p:cTn id="33" dur="500" fill="hold"/>
                                        <p:tgtEl>
                                          <p:spTgt spid="84">
                                            <p:txEl>
                                              <p:pRg st="5" end="5"/>
                                            </p:txEl>
                                          </p:spTgt>
                                        </p:tgtEl>
                                        <p:attrNameLst>
                                          <p:attrName>ppt_w</p:attrName>
                                        </p:attrNameLst>
                                      </p:cBhvr>
                                      <p:tavLst>
                                        <p:tav tm="0">
                                          <p:val>
                                            <p:fltVal val="0"/>
                                          </p:val>
                                        </p:tav>
                                        <p:tav tm="100000">
                                          <p:val>
                                            <p:strVal val="#ppt_w"/>
                                          </p:val>
                                        </p:tav>
                                      </p:tavLst>
                                    </p:anim>
                                    <p:anim calcmode="lin" valueType="num">
                                      <p:cBhvr>
                                        <p:cTn id="34" dur="500" fill="hold"/>
                                        <p:tgtEl>
                                          <p:spTgt spid="84">
                                            <p:txEl>
                                              <p:pRg st="5" end="5"/>
                                            </p:txEl>
                                          </p:spTgt>
                                        </p:tgtEl>
                                        <p:attrNameLst>
                                          <p:attrName>ppt_h</p:attrName>
                                        </p:attrNameLst>
                                      </p:cBhvr>
                                      <p:tavLst>
                                        <p:tav tm="0">
                                          <p:val>
                                            <p:strVal val="#ppt_h"/>
                                          </p:val>
                                        </p:tav>
                                        <p:tav tm="100000">
                                          <p:val>
                                            <p:strVal val="#ppt_h"/>
                                          </p:val>
                                        </p:tav>
                                      </p:tavLst>
                                    </p:anim>
                                  </p:childTnLst>
                                </p:cTn>
                              </p:par>
                              <p:par>
                                <p:cTn id="35" presetID="17" presetClass="entr" presetSubtype="10" fill="hold" grpId="0" nodeType="withEffect">
                                  <p:stCondLst>
                                    <p:cond delay="0"/>
                                  </p:stCondLst>
                                  <p:childTnLst>
                                    <p:set>
                                      <p:cBhvr>
                                        <p:cTn id="36" dur="1" fill="hold">
                                          <p:stCondLst>
                                            <p:cond delay="0"/>
                                          </p:stCondLst>
                                        </p:cTn>
                                        <p:tgtEl>
                                          <p:spTgt spid="84">
                                            <p:txEl>
                                              <p:pRg st="6" end="6"/>
                                            </p:txEl>
                                          </p:spTgt>
                                        </p:tgtEl>
                                        <p:attrNameLst>
                                          <p:attrName>style.visibility</p:attrName>
                                        </p:attrNameLst>
                                      </p:cBhvr>
                                      <p:to>
                                        <p:strVal val="visible"/>
                                      </p:to>
                                    </p:set>
                                    <p:anim calcmode="lin" valueType="num">
                                      <p:cBhvr>
                                        <p:cTn id="37" dur="500" fill="hold"/>
                                        <p:tgtEl>
                                          <p:spTgt spid="84">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84">
                                            <p:txEl>
                                              <p:pRg st="6" end="6"/>
                                            </p:txEl>
                                          </p:spTgt>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10" fill="hold" grpId="0" nodeType="clickEffect">
                                  <p:stCondLst>
                                    <p:cond delay="0"/>
                                  </p:stCondLst>
                                  <p:childTnLst>
                                    <p:set>
                                      <p:cBhvr>
                                        <p:cTn id="42" dur="1" fill="hold">
                                          <p:stCondLst>
                                            <p:cond delay="0"/>
                                          </p:stCondLst>
                                        </p:cTn>
                                        <p:tgtEl>
                                          <p:spTgt spid="84">
                                            <p:txEl>
                                              <p:pRg st="7" end="7"/>
                                            </p:txEl>
                                          </p:spTgt>
                                        </p:tgtEl>
                                        <p:attrNameLst>
                                          <p:attrName>style.visibility</p:attrName>
                                        </p:attrNameLst>
                                      </p:cBhvr>
                                      <p:to>
                                        <p:strVal val="visible"/>
                                      </p:to>
                                    </p:set>
                                    <p:anim calcmode="lin" valueType="num">
                                      <p:cBhvr>
                                        <p:cTn id="43" dur="500" fill="hold"/>
                                        <p:tgtEl>
                                          <p:spTgt spid="84">
                                            <p:txEl>
                                              <p:pRg st="7" end="7"/>
                                            </p:txEl>
                                          </p:spTgt>
                                        </p:tgtEl>
                                        <p:attrNameLst>
                                          <p:attrName>ppt_w</p:attrName>
                                        </p:attrNameLst>
                                      </p:cBhvr>
                                      <p:tavLst>
                                        <p:tav tm="0">
                                          <p:val>
                                            <p:fltVal val="0"/>
                                          </p:val>
                                        </p:tav>
                                        <p:tav tm="100000">
                                          <p:val>
                                            <p:strVal val="#ppt_w"/>
                                          </p:val>
                                        </p:tav>
                                      </p:tavLst>
                                    </p:anim>
                                    <p:anim calcmode="lin" valueType="num">
                                      <p:cBhvr>
                                        <p:cTn id="44" dur="500" fill="hold"/>
                                        <p:tgtEl>
                                          <p:spTgt spid="84">
                                            <p:txEl>
                                              <p:pRg st="7" end="7"/>
                                            </p:txEl>
                                          </p:spTgt>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0" fill="hold" grpId="0" nodeType="clickEffect">
                                  <p:stCondLst>
                                    <p:cond delay="0"/>
                                  </p:stCondLst>
                                  <p:childTnLst>
                                    <p:set>
                                      <p:cBhvr>
                                        <p:cTn id="48" dur="1" fill="hold">
                                          <p:stCondLst>
                                            <p:cond delay="0"/>
                                          </p:stCondLst>
                                        </p:cTn>
                                        <p:tgtEl>
                                          <p:spTgt spid="84">
                                            <p:txEl>
                                              <p:pRg st="8" end="8"/>
                                            </p:txEl>
                                          </p:spTgt>
                                        </p:tgtEl>
                                        <p:attrNameLst>
                                          <p:attrName>style.visibility</p:attrName>
                                        </p:attrNameLst>
                                      </p:cBhvr>
                                      <p:to>
                                        <p:strVal val="visible"/>
                                      </p:to>
                                    </p:set>
                                    <p:anim calcmode="lin" valueType="num">
                                      <p:cBhvr>
                                        <p:cTn id="49" dur="500" fill="hold"/>
                                        <p:tgtEl>
                                          <p:spTgt spid="84">
                                            <p:txEl>
                                              <p:pRg st="8" end="8"/>
                                            </p:txEl>
                                          </p:spTgt>
                                        </p:tgtEl>
                                        <p:attrNameLst>
                                          <p:attrName>ppt_w</p:attrName>
                                        </p:attrNameLst>
                                      </p:cBhvr>
                                      <p:tavLst>
                                        <p:tav tm="0">
                                          <p:val>
                                            <p:fltVal val="0"/>
                                          </p:val>
                                        </p:tav>
                                        <p:tav tm="100000">
                                          <p:val>
                                            <p:strVal val="#ppt_w"/>
                                          </p:val>
                                        </p:tav>
                                      </p:tavLst>
                                    </p:anim>
                                    <p:anim calcmode="lin" valueType="num">
                                      <p:cBhvr>
                                        <p:cTn id="50" dur="500" fill="hold"/>
                                        <p:tgtEl>
                                          <p:spTgt spid="84">
                                            <p:txEl>
                                              <p:pRg st="8" end="8"/>
                                            </p:txEl>
                                          </p:spTgt>
                                        </p:tgtEl>
                                        <p:attrNameLst>
                                          <p:attrName>ppt_h</p:attrName>
                                        </p:attrNameLst>
                                      </p:cBhvr>
                                      <p:tavLst>
                                        <p:tav tm="0">
                                          <p:val>
                                            <p:strVal val="#ppt_h"/>
                                          </p:val>
                                        </p:tav>
                                        <p:tav tm="100000">
                                          <p:val>
                                            <p:strVal val="#ppt_h"/>
                                          </p:val>
                                        </p:tav>
                                      </p:tavLst>
                                    </p:anim>
                                  </p:childTnLst>
                                </p:cTn>
                              </p:par>
                              <p:par>
                                <p:cTn id="51" presetID="17" presetClass="entr" presetSubtype="10" fill="hold" grpId="0" nodeType="withEffect">
                                  <p:stCondLst>
                                    <p:cond delay="0"/>
                                  </p:stCondLst>
                                  <p:childTnLst>
                                    <p:set>
                                      <p:cBhvr>
                                        <p:cTn id="52" dur="1" fill="hold">
                                          <p:stCondLst>
                                            <p:cond delay="0"/>
                                          </p:stCondLst>
                                        </p:cTn>
                                        <p:tgtEl>
                                          <p:spTgt spid="84">
                                            <p:txEl>
                                              <p:pRg st="9" end="9"/>
                                            </p:txEl>
                                          </p:spTgt>
                                        </p:tgtEl>
                                        <p:attrNameLst>
                                          <p:attrName>style.visibility</p:attrName>
                                        </p:attrNameLst>
                                      </p:cBhvr>
                                      <p:to>
                                        <p:strVal val="visible"/>
                                      </p:to>
                                    </p:set>
                                    <p:anim calcmode="lin" valueType="num">
                                      <p:cBhvr>
                                        <p:cTn id="53" dur="500" fill="hold"/>
                                        <p:tgtEl>
                                          <p:spTgt spid="84">
                                            <p:txEl>
                                              <p:pRg st="9" end="9"/>
                                            </p:txEl>
                                          </p:spTgt>
                                        </p:tgtEl>
                                        <p:attrNameLst>
                                          <p:attrName>ppt_w</p:attrName>
                                        </p:attrNameLst>
                                      </p:cBhvr>
                                      <p:tavLst>
                                        <p:tav tm="0">
                                          <p:val>
                                            <p:fltVal val="0"/>
                                          </p:val>
                                        </p:tav>
                                        <p:tav tm="100000">
                                          <p:val>
                                            <p:strVal val="#ppt_w"/>
                                          </p:val>
                                        </p:tav>
                                      </p:tavLst>
                                    </p:anim>
                                    <p:anim calcmode="lin" valueType="num">
                                      <p:cBhvr>
                                        <p:cTn id="54" dur="500" fill="hold"/>
                                        <p:tgtEl>
                                          <p:spTgt spid="84">
                                            <p:txEl>
                                              <p:pRg st="9" end="9"/>
                                            </p:txEl>
                                          </p:spTgt>
                                        </p:tgtEl>
                                        <p:attrNameLst>
                                          <p:attrName>ppt_h</p:attrName>
                                        </p:attrNameLst>
                                      </p:cBhvr>
                                      <p:tavLst>
                                        <p:tav tm="0">
                                          <p:val>
                                            <p:strVal val="#ppt_h"/>
                                          </p:val>
                                        </p:tav>
                                        <p:tav tm="100000">
                                          <p:val>
                                            <p:strVal val="#ppt_h"/>
                                          </p:val>
                                        </p:tav>
                                      </p:tavLst>
                                    </p:anim>
                                  </p:childTnLst>
                                </p:cTn>
                              </p:par>
                              <p:par>
                                <p:cTn id="55" presetID="17" presetClass="entr" presetSubtype="10" fill="hold" grpId="0" nodeType="withEffect">
                                  <p:stCondLst>
                                    <p:cond delay="0"/>
                                  </p:stCondLst>
                                  <p:childTnLst>
                                    <p:set>
                                      <p:cBhvr>
                                        <p:cTn id="56" dur="1" fill="hold">
                                          <p:stCondLst>
                                            <p:cond delay="0"/>
                                          </p:stCondLst>
                                        </p:cTn>
                                        <p:tgtEl>
                                          <p:spTgt spid="84">
                                            <p:txEl>
                                              <p:pRg st="10" end="10"/>
                                            </p:txEl>
                                          </p:spTgt>
                                        </p:tgtEl>
                                        <p:attrNameLst>
                                          <p:attrName>style.visibility</p:attrName>
                                        </p:attrNameLst>
                                      </p:cBhvr>
                                      <p:to>
                                        <p:strVal val="visible"/>
                                      </p:to>
                                    </p:set>
                                    <p:anim calcmode="lin" valueType="num">
                                      <p:cBhvr>
                                        <p:cTn id="57" dur="500" fill="hold"/>
                                        <p:tgtEl>
                                          <p:spTgt spid="84">
                                            <p:txEl>
                                              <p:pRg st="10" end="10"/>
                                            </p:txEl>
                                          </p:spTgt>
                                        </p:tgtEl>
                                        <p:attrNameLst>
                                          <p:attrName>ppt_w</p:attrName>
                                        </p:attrNameLst>
                                      </p:cBhvr>
                                      <p:tavLst>
                                        <p:tav tm="0">
                                          <p:val>
                                            <p:fltVal val="0"/>
                                          </p:val>
                                        </p:tav>
                                        <p:tav tm="100000">
                                          <p:val>
                                            <p:strVal val="#ppt_w"/>
                                          </p:val>
                                        </p:tav>
                                      </p:tavLst>
                                    </p:anim>
                                    <p:anim calcmode="lin" valueType="num">
                                      <p:cBhvr>
                                        <p:cTn id="58" dur="500" fill="hold"/>
                                        <p:tgtEl>
                                          <p:spTgt spid="84">
                                            <p:txEl>
                                              <p:pRg st="10" end="10"/>
                                            </p:txEl>
                                          </p:spTgt>
                                        </p:tgtEl>
                                        <p:attrNameLst>
                                          <p:attrName>ppt_h</p:attrName>
                                        </p:attrNameLst>
                                      </p:cBhvr>
                                      <p:tavLst>
                                        <p:tav tm="0">
                                          <p:val>
                                            <p:strVal val="#ppt_h"/>
                                          </p:val>
                                        </p:tav>
                                        <p:tav tm="100000">
                                          <p:val>
                                            <p:strVal val="#ppt_h"/>
                                          </p:val>
                                        </p:tav>
                                      </p:tavLst>
                                    </p:anim>
                                  </p:childTnLst>
                                </p:cTn>
                              </p:par>
                              <p:par>
                                <p:cTn id="59" presetID="17" presetClass="entr" presetSubtype="10" fill="hold" grpId="0" nodeType="withEffect">
                                  <p:stCondLst>
                                    <p:cond delay="0"/>
                                  </p:stCondLst>
                                  <p:childTnLst>
                                    <p:set>
                                      <p:cBhvr>
                                        <p:cTn id="60" dur="1" fill="hold">
                                          <p:stCondLst>
                                            <p:cond delay="0"/>
                                          </p:stCondLst>
                                        </p:cTn>
                                        <p:tgtEl>
                                          <p:spTgt spid="84">
                                            <p:txEl>
                                              <p:pRg st="11" end="11"/>
                                            </p:txEl>
                                          </p:spTgt>
                                        </p:tgtEl>
                                        <p:attrNameLst>
                                          <p:attrName>style.visibility</p:attrName>
                                        </p:attrNameLst>
                                      </p:cBhvr>
                                      <p:to>
                                        <p:strVal val="visible"/>
                                      </p:to>
                                    </p:set>
                                    <p:anim calcmode="lin" valueType="num">
                                      <p:cBhvr>
                                        <p:cTn id="61" dur="500" fill="hold"/>
                                        <p:tgtEl>
                                          <p:spTgt spid="84">
                                            <p:txEl>
                                              <p:pRg st="11" end="11"/>
                                            </p:txEl>
                                          </p:spTgt>
                                        </p:tgtEl>
                                        <p:attrNameLst>
                                          <p:attrName>ppt_w</p:attrName>
                                        </p:attrNameLst>
                                      </p:cBhvr>
                                      <p:tavLst>
                                        <p:tav tm="0">
                                          <p:val>
                                            <p:fltVal val="0"/>
                                          </p:val>
                                        </p:tav>
                                        <p:tav tm="100000">
                                          <p:val>
                                            <p:strVal val="#ppt_w"/>
                                          </p:val>
                                        </p:tav>
                                      </p:tavLst>
                                    </p:anim>
                                    <p:anim calcmode="lin" valueType="num">
                                      <p:cBhvr>
                                        <p:cTn id="62" dur="500" fill="hold"/>
                                        <p:tgtEl>
                                          <p:spTgt spid="84">
                                            <p:txEl>
                                              <p:pRg st="11" end="11"/>
                                            </p:txEl>
                                          </p:spTgt>
                                        </p:tgtEl>
                                        <p:attrNameLst>
                                          <p:attrName>ppt_h</p:attrName>
                                        </p:attrNameLst>
                                      </p:cBhvr>
                                      <p:tavLst>
                                        <p:tav tm="0">
                                          <p:val>
                                            <p:strVal val="#ppt_h"/>
                                          </p:val>
                                        </p:tav>
                                        <p:tav tm="100000">
                                          <p:val>
                                            <p:strVal val="#ppt_h"/>
                                          </p:val>
                                        </p:tav>
                                      </p:tavLst>
                                    </p:anim>
                                  </p:childTnLst>
                                </p:cTn>
                              </p:par>
                              <p:par>
                                <p:cTn id="63" presetID="17" presetClass="entr" presetSubtype="10" fill="hold" grpId="0" nodeType="withEffect">
                                  <p:stCondLst>
                                    <p:cond delay="0"/>
                                  </p:stCondLst>
                                  <p:childTnLst>
                                    <p:set>
                                      <p:cBhvr>
                                        <p:cTn id="64" dur="1" fill="hold">
                                          <p:stCondLst>
                                            <p:cond delay="0"/>
                                          </p:stCondLst>
                                        </p:cTn>
                                        <p:tgtEl>
                                          <p:spTgt spid="84">
                                            <p:txEl>
                                              <p:pRg st="12" end="12"/>
                                            </p:txEl>
                                          </p:spTgt>
                                        </p:tgtEl>
                                        <p:attrNameLst>
                                          <p:attrName>style.visibility</p:attrName>
                                        </p:attrNameLst>
                                      </p:cBhvr>
                                      <p:to>
                                        <p:strVal val="visible"/>
                                      </p:to>
                                    </p:set>
                                    <p:anim calcmode="lin" valueType="num">
                                      <p:cBhvr>
                                        <p:cTn id="65" dur="500" fill="hold"/>
                                        <p:tgtEl>
                                          <p:spTgt spid="84">
                                            <p:txEl>
                                              <p:pRg st="12" end="12"/>
                                            </p:txEl>
                                          </p:spTgt>
                                        </p:tgtEl>
                                        <p:attrNameLst>
                                          <p:attrName>ppt_w</p:attrName>
                                        </p:attrNameLst>
                                      </p:cBhvr>
                                      <p:tavLst>
                                        <p:tav tm="0">
                                          <p:val>
                                            <p:fltVal val="0"/>
                                          </p:val>
                                        </p:tav>
                                        <p:tav tm="100000">
                                          <p:val>
                                            <p:strVal val="#ppt_w"/>
                                          </p:val>
                                        </p:tav>
                                      </p:tavLst>
                                    </p:anim>
                                    <p:anim calcmode="lin" valueType="num">
                                      <p:cBhvr>
                                        <p:cTn id="66" dur="500" fill="hold"/>
                                        <p:tgtEl>
                                          <p:spTgt spid="84">
                                            <p:txEl>
                                              <p:pRg st="12" end="12"/>
                                            </p:txEl>
                                          </p:spTgt>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7" presetClass="entr" presetSubtype="10" fill="hold" grpId="0" nodeType="clickEffect">
                                  <p:stCondLst>
                                    <p:cond delay="0"/>
                                  </p:stCondLst>
                                  <p:childTnLst>
                                    <p:set>
                                      <p:cBhvr>
                                        <p:cTn id="70" dur="1" fill="hold">
                                          <p:stCondLst>
                                            <p:cond delay="0"/>
                                          </p:stCondLst>
                                        </p:cTn>
                                        <p:tgtEl>
                                          <p:spTgt spid="84">
                                            <p:txEl>
                                              <p:pRg st="13" end="13"/>
                                            </p:txEl>
                                          </p:spTgt>
                                        </p:tgtEl>
                                        <p:attrNameLst>
                                          <p:attrName>style.visibility</p:attrName>
                                        </p:attrNameLst>
                                      </p:cBhvr>
                                      <p:to>
                                        <p:strVal val="visible"/>
                                      </p:to>
                                    </p:set>
                                    <p:anim calcmode="lin" valueType="num">
                                      <p:cBhvr>
                                        <p:cTn id="71" dur="500" fill="hold"/>
                                        <p:tgtEl>
                                          <p:spTgt spid="84">
                                            <p:txEl>
                                              <p:pRg st="13" end="13"/>
                                            </p:txEl>
                                          </p:spTgt>
                                        </p:tgtEl>
                                        <p:attrNameLst>
                                          <p:attrName>ppt_w</p:attrName>
                                        </p:attrNameLst>
                                      </p:cBhvr>
                                      <p:tavLst>
                                        <p:tav tm="0">
                                          <p:val>
                                            <p:fltVal val="0"/>
                                          </p:val>
                                        </p:tav>
                                        <p:tav tm="100000">
                                          <p:val>
                                            <p:strVal val="#ppt_w"/>
                                          </p:val>
                                        </p:tav>
                                      </p:tavLst>
                                    </p:anim>
                                    <p:anim calcmode="lin" valueType="num">
                                      <p:cBhvr>
                                        <p:cTn id="72" dur="500" fill="hold"/>
                                        <p:tgtEl>
                                          <p:spTgt spid="84">
                                            <p:txEl>
                                              <p:pRg st="13" end="1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utoUpdateAnimBg="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rPr>
              <a:t>直接插入排序性能分析</a:t>
            </a:r>
            <a:endParaRPr lang="zh-CN" altLang="en-US" sz="2800" b="1" dirty="0">
              <a:solidFill>
                <a:schemeClr val="tx1">
                  <a:lumMod val="50000"/>
                </a:schemeClr>
              </a:solidFill>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8" name="Rectangle 3"/>
          <p:cNvSpPr txBox="1">
            <a:spLocks noChangeArrowheads="1"/>
          </p:cNvSpPr>
          <p:nvPr/>
        </p:nvSpPr>
        <p:spPr>
          <a:xfrm>
            <a:off x="495538" y="902666"/>
            <a:ext cx="11200923" cy="44860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buClr>
                <a:schemeClr val="tx1"/>
              </a:buClr>
            </a:pP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算法含两重循环</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10000"/>
              </a:lnSpc>
              <a:spcBef>
                <a:spcPct val="0"/>
              </a:spcBef>
              <a:buClr>
                <a:schemeClr val="tx1"/>
              </a:buClr>
            </a:pP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对有</a:t>
            </a:r>
            <a:r>
              <a:rPr lang="en-US" altLang="zh-CN"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个记录的排序</a:t>
            </a:r>
            <a:endPar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spcBef>
                <a:spcPct val="0"/>
              </a:spcBef>
              <a:buClr>
                <a:schemeClr val="tx1"/>
              </a:buCl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外循环控制排序轮次为</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 </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轮，内循环控制一轮排序中比较的次数</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10000"/>
              </a:lnSpc>
              <a:spcBef>
                <a:spcPct val="0"/>
              </a:spcBef>
              <a:buClr>
                <a:schemeClr val="tx1"/>
              </a:buClr>
            </a:pPr>
            <a:r>
              <a:rPr lang="zh-CN" altLang="en-US" b="1" dirty="0">
                <a:ln>
                  <a:solidFill>
                    <a:srgbClr val="FF0000"/>
                  </a:solidFill>
                </a:ln>
                <a:solidFill>
                  <a:srgbClr val="FF0000"/>
                </a:solidFill>
                <a:latin typeface="Times New Roman" panose="02020603050405020304" pitchFamily="18" charset="0"/>
                <a:ea typeface="宋体" panose="02010600030101010101" pitchFamily="2" charset="-122"/>
                <a:cs typeface="Times New Roman" panose="02020603050405020304" pitchFamily="18" charset="0"/>
              </a:rPr>
              <a:t>以带监视哨的直接插入排序为例：</a:t>
            </a:r>
            <a:endParaRPr lang="zh-CN" altLang="en-US" b="1" dirty="0">
              <a:ln>
                <a:solidFill>
                  <a:srgbClr val="FF0000"/>
                </a:solidFill>
              </a:ln>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spcBef>
                <a:spcPct val="0"/>
              </a:spcBef>
              <a:buClr>
                <a:schemeClr val="tx1"/>
              </a:buCl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初始时关键字递增是最好情况。每轮排序进行一次关键字的比较，总比较次数为</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2">
              <a:lnSpc>
                <a:spcPct val="110000"/>
              </a:lnSpc>
              <a:spcBef>
                <a:spcPct val="0"/>
              </a:spcBef>
              <a:buClr>
                <a:schemeClr val="tx1"/>
              </a:buCl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如：</a:t>
            </a:r>
            <a:r>
              <a:rPr lang="en-US" altLang="zh-CN" sz="2000" b="1" u="sng"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1    2    5    7    9   11   16</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spcBef>
                <a:spcPct val="0"/>
              </a:spcBef>
              <a:buClr>
                <a:schemeClr val="tx1"/>
              </a:buCl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内循环开始前复制被排序记录，内循环结束时插入被排序的记录</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spcBef>
                <a:spcPct val="0"/>
              </a:spcBef>
              <a:buClr>
                <a:schemeClr val="tx1"/>
              </a:buCl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总的移动次数为</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10000"/>
              </a:lnSpc>
              <a:spcBef>
                <a:spcPct val="0"/>
              </a:spcBef>
              <a:buClr>
                <a:schemeClr val="tx1"/>
              </a:buClr>
            </a:pP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初始时关键字递减有序是最坏情况：</a:t>
            </a:r>
            <a:r>
              <a:rPr lang="en-US" altLang="zh-CN" b="1" u="sng"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X</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16   11   9   7   5   2   1  </a:t>
            </a:r>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10000"/>
              </a:lnSpc>
              <a:spcBef>
                <a:spcPts val="0"/>
              </a:spcBef>
            </a:pPr>
            <a:r>
              <a:rPr kumimoji="1"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空间复杂度</a:t>
            </a:r>
            <a:r>
              <a:rPr kumimoji="1"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:O(1)</a:t>
            </a:r>
            <a:endParaRPr kumimoji="1"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10000"/>
              </a:lnSpc>
              <a:spcBef>
                <a:spcPts val="0"/>
              </a:spcBef>
            </a:pPr>
            <a:r>
              <a:rPr kumimoji="1"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时间复杂度</a:t>
            </a:r>
            <a:r>
              <a:rPr kumimoji="1"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a:t>
            </a:r>
            <a:r>
              <a:rPr kumimoji="1" lang="en-US" altLang="zh-CN"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n</a:t>
            </a:r>
            <a:r>
              <a:rPr kumimoji="1" lang="en-US" altLang="zh-CN" b="1" baseline="30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10000"/>
              </a:lnSpc>
              <a:spcBef>
                <a:spcPts val="0"/>
              </a:spcBef>
            </a:pPr>
            <a:r>
              <a:rPr kumimoji="1" lang="zh-CN" altLang="en-US" b="1" dirty="0">
                <a:ln>
                  <a:solidFill>
                    <a:srgbClr val="2679D9"/>
                  </a:solidFill>
                </a:ln>
                <a:solidFill>
                  <a:srgbClr val="2679D9"/>
                </a:solidFill>
                <a:latin typeface="宋体" panose="02010600030101010101" pitchFamily="2" charset="-122"/>
                <a:ea typeface="宋体" panose="02010600030101010101" pitchFamily="2" charset="-122"/>
                <a:cs typeface="Times New Roman" panose="02020603050405020304" pitchFamily="18" charset="0"/>
              </a:rPr>
              <a:t>是稳定的排序方法</a:t>
            </a:r>
            <a:endParaRPr lang="en-US" altLang="zh-CN" sz="2000" b="1" dirty="0">
              <a:ln>
                <a:solidFill>
                  <a:srgbClr val="2679D9"/>
                </a:solidFill>
              </a:ln>
              <a:solidFill>
                <a:srgbClr val="2679D9"/>
              </a:solidFill>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14" name="Group 92"/>
          <p:cNvGraphicFramePr/>
          <p:nvPr/>
        </p:nvGraphicFramePr>
        <p:xfrm>
          <a:off x="3054184" y="4637672"/>
          <a:ext cx="8451541" cy="1502146"/>
        </p:xfrm>
        <a:graphic>
          <a:graphicData uri="http://schemas.openxmlformats.org/drawingml/2006/table">
            <a:tbl>
              <a:tblPr/>
              <a:tblGrid>
                <a:gridCol w="846817"/>
                <a:gridCol w="1326538"/>
                <a:gridCol w="1675259"/>
                <a:gridCol w="1587464"/>
                <a:gridCol w="1960141"/>
                <a:gridCol w="1055322"/>
              </a:tblGrid>
              <a:tr h="642551">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zh-CN" altLang="en-US"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数据状态</a:t>
                      </a:r>
                      <a:endParaRPr kumimoji="0" lang="zh-CN" altLang="en-US"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23" marB="46823"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第</a:t>
                      </a:r>
                      <a:r>
                        <a:rPr kumimoji="0" lang="en-US" altLang="zh-CN" sz="20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轮排序比较次数</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23" marB="46823"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总比较次数</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23" marB="46823"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第</a:t>
                      </a:r>
                      <a:r>
                        <a:rPr kumimoji="0" lang="en-US" altLang="zh-CN" sz="2000" b="0" i="0" u="none" strike="noStrike" cap="none" normalizeH="0" baseline="0" dirty="0" err="1">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轮排序记录移动次数</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23" marB="46823"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总移动次数</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23" marB="46823"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zh-CN" altLang="en-US"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时间复杂度</a:t>
                      </a:r>
                      <a:endParaRPr kumimoji="0" lang="zh-CN" altLang="en-US"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23" marB="46823"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0244">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zh-CN" altLang="en-US"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正序</a:t>
                      </a:r>
                      <a:endParaRPr kumimoji="0" lang="zh-CN" altLang="en-US"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42" marB="4574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42" marB="4574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n-1</a:t>
                      </a:r>
                      <a:endPar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42" marB="4574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42" marB="4574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2(n-1)</a:t>
                      </a:r>
                      <a:endPar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42" marB="4574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O(n)</a:t>
                      </a:r>
                      <a:endPar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42" marB="4574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98656">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反序</a:t>
                      </a:r>
                      <a:endPar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42" marB="4574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i+1</a:t>
                      </a:r>
                      <a:endPar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42" marB="4574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(n-1)(n+2)/2</a:t>
                      </a:r>
                      <a:endPar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42" marB="4574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i+2</a:t>
                      </a:r>
                      <a:endPar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42" marB="4574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(n-1)(n+4)/2</a:t>
                      </a:r>
                      <a:endPar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42" marB="4574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Clr>
                          <a:srgbClr val="0099FF"/>
                        </a:buClr>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2pPr>
                      <a:lvl3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3pPr>
                      <a:lvl4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4pPr>
                      <a:lvl5pPr>
                        <a:spcBef>
                          <a:spcPct val="20000"/>
                        </a:spcBef>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5pPr>
                      <a:lvl6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6pPr>
                      <a:lvl7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7pPr>
                      <a:lvl8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8pPr>
                      <a:lvl9pPr eaLnBrk="0" fontAlgn="base" hangingPunct="0">
                        <a:spcBef>
                          <a:spcPct val="20000"/>
                        </a:spcBef>
                        <a:spcAft>
                          <a:spcPct val="0"/>
                        </a:spcAft>
                        <a:buClr>
                          <a:srgbClr val="0099FF"/>
                        </a:buClr>
                        <a:buFont typeface="Wingdings" panose="05000000000000000000" pitchFamily="2" charset="2"/>
                        <a:defRPr b="1">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rgbClr val="0099FF"/>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O(n</a:t>
                      </a:r>
                      <a:r>
                        <a:rPr kumimoji="0" lang="en-US" altLang="zh-CN" sz="2000" b="0" i="0" u="none" strike="noStrike" cap="none" normalizeH="0" baseline="3000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42" marB="4574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horizontal)">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horizontal)">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blinds(horizontal)">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blinds(horizontal)">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blinds(horizontal)">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blinds(horizontal)">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blinds(horizontal)">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blinds(horizontal)">
                                      <p:cBhvr>
                                        <p:cTn id="52" dur="500"/>
                                        <p:tgtEl>
                                          <p:spTgt spid="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
                                            <p:txEl>
                                              <p:pRg st="10" end="10"/>
                                            </p:txEl>
                                          </p:spTgt>
                                        </p:tgtEl>
                                        <p:attrNameLst>
                                          <p:attrName>style.visibility</p:attrName>
                                        </p:attrNameLst>
                                      </p:cBhvr>
                                      <p:to>
                                        <p:strVal val="visible"/>
                                      </p:to>
                                    </p:set>
                                    <p:animEffect transition="in" filter="blinds(horizontal)">
                                      <p:cBhvr>
                                        <p:cTn id="57" dur="500"/>
                                        <p:tgtEl>
                                          <p:spTgt spid="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8">
                                            <p:txEl>
                                              <p:pRg st="11" end="11"/>
                                            </p:txEl>
                                          </p:spTgt>
                                        </p:tgtEl>
                                        <p:attrNameLst>
                                          <p:attrName>style.visibility</p:attrName>
                                        </p:attrNameLst>
                                      </p:cBhvr>
                                      <p:to>
                                        <p:strVal val="visible"/>
                                      </p:to>
                                    </p:set>
                                    <p:animEffect transition="in" filter="blinds(horizontal)">
                                      <p:cBhvr>
                                        <p:cTn id="62" dur="500"/>
                                        <p:tgtEl>
                                          <p:spTgt spid="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8" presetClass="entr" presetSubtype="16"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diamond(in)">
                                      <p:cBhvr>
                                        <p:cTn id="6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3"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rPr>
              <a:t>希尔排序</a:t>
            </a:r>
            <a:endParaRPr lang="zh-CN" altLang="en-US" sz="2800" b="1" dirty="0">
              <a:solidFill>
                <a:schemeClr val="tx1">
                  <a:lumMod val="50000"/>
                </a:schemeClr>
              </a:solidFill>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sp>
        <p:nvSpPr>
          <p:cNvPr id="50" name="Rectangle 2"/>
          <p:cNvSpPr txBox="1">
            <a:spLocks noChangeArrowheads="1"/>
          </p:cNvSpPr>
          <p:nvPr/>
        </p:nvSpPr>
        <p:spPr>
          <a:xfrm>
            <a:off x="519111" y="870437"/>
            <a:ext cx="6172941" cy="483742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ct val="0"/>
              </a:spcBef>
              <a:buNone/>
            </a:pPr>
            <a:r>
              <a:rPr lang="en-US" altLang="zh-CN" b="1" i="1" dirty="0">
                <a:ln>
                  <a:solidFill>
                    <a:srgbClr val="2679D9"/>
                  </a:solidFill>
                </a:ln>
                <a:solidFill>
                  <a:srgbClr val="0070C0"/>
                </a:solidFill>
                <a:latin typeface="Times New Roman" panose="02020603050405020304" pitchFamily="18" charset="0"/>
                <a:ea typeface="宋体" panose="02010600030101010101" pitchFamily="2" charset="-122"/>
                <a:cs typeface="Times New Roman" panose="02020603050405020304" pitchFamily="18" charset="0"/>
              </a:rPr>
              <a:t>shell</a:t>
            </a:r>
            <a:r>
              <a:rPr lang="zh-CN" altLang="en-US" b="1" dirty="0">
                <a:ln>
                  <a:solidFill>
                    <a:srgbClr val="2679D9"/>
                  </a:solidFill>
                </a:ln>
                <a:solidFill>
                  <a:srgbClr val="2679D9"/>
                </a:solidFill>
                <a:latin typeface="Times New Roman" panose="02020603050405020304" pitchFamily="18" charset="0"/>
                <a:ea typeface="宋体" panose="02010600030101010101" pitchFamily="2" charset="-122"/>
                <a:cs typeface="Times New Roman" panose="02020603050405020304" pitchFamily="18" charset="0"/>
              </a:rPr>
              <a:t>排序：缩小增量排序</a:t>
            </a:r>
            <a:endParaRPr lang="zh-CN" altLang="en-US" b="1" dirty="0">
              <a:ln>
                <a:solidFill>
                  <a:srgbClr val="2679D9"/>
                </a:solidFill>
              </a:ln>
              <a:solidFill>
                <a:srgbClr val="2679D9"/>
              </a:solidFill>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10000"/>
              </a:lnSpc>
              <a:spcBef>
                <a:spcPct val="0"/>
              </a:spcBef>
              <a:buNone/>
            </a:pPr>
            <a:r>
              <a:rPr lang="zh-CN" altLang="en-US" b="1" dirty="0">
                <a:ln>
                  <a:solidFill>
                    <a:srgbClr val="2679D9"/>
                  </a:solidFill>
                </a:ln>
                <a:solidFill>
                  <a:srgbClr val="2679D9"/>
                </a:solidFill>
                <a:latin typeface="Times New Roman" panose="02020603050405020304" pitchFamily="18" charset="0"/>
                <a:ea typeface="宋体" panose="02010600030101010101" pitchFamily="2" charset="-122"/>
                <a:cs typeface="Times New Roman" panose="02020603050405020304" pitchFamily="18" charset="0"/>
              </a:rPr>
              <a:t>基本思想：</a:t>
            </a:r>
            <a:endParaRPr lang="en-US" altLang="zh-CN" b="1" dirty="0">
              <a:ln>
                <a:solidFill>
                  <a:srgbClr val="2679D9"/>
                </a:solidFill>
              </a:ln>
              <a:solidFill>
                <a:srgbClr val="2679D9"/>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spcBef>
                <a:spcPct val="0"/>
              </a:spcBef>
            </a:pP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直接插入排序比较相邻结点，一次比较最多把结点移动一个位置；</a:t>
            </a:r>
            <a:r>
              <a:rPr lang="zh-CN" altLang="en-US" b="1" dirty="0">
                <a:ln>
                  <a:solidFill>
                    <a:srgbClr val="2679D9"/>
                  </a:solidFill>
                </a:ln>
                <a:solidFill>
                  <a:srgbClr val="2679D9"/>
                </a:solidFill>
                <a:latin typeface="Times New Roman" panose="02020603050405020304" pitchFamily="18" charset="0"/>
                <a:ea typeface="宋体" panose="02010600030101010101" pitchFamily="2" charset="-122"/>
                <a:cs typeface="Times New Roman" panose="02020603050405020304" pitchFamily="18" charset="0"/>
              </a:rPr>
              <a:t>如对位置间隔较大的结点进行比较，则结点一次比较后能跨过较大距离，可能提高排序速度</a:t>
            </a:r>
            <a:endParaRPr lang="en-US" altLang="zh-CN" b="1" dirty="0">
              <a:ln>
                <a:solidFill>
                  <a:srgbClr val="2679D9"/>
                </a:solidFill>
              </a:ln>
              <a:solidFill>
                <a:srgbClr val="2679D9"/>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lnSpc>
                <a:spcPct val="110000"/>
              </a:lnSpc>
              <a:spcBef>
                <a:spcPct val="0"/>
              </a:spcBef>
              <a:buNone/>
            </a:pPr>
            <a:r>
              <a:rPr lang="en-US" altLang="zh-CN" sz="2000" b="1" i="1" dirty="0">
                <a:solidFill>
                  <a:srgbClr val="000000"/>
                </a:solidFill>
                <a:latin typeface="Times New Roman" panose="02020603050405020304" pitchFamily="18" charset="0"/>
                <a:cs typeface="Times New Roman" panose="02020603050405020304" pitchFamily="18" charset="0"/>
              </a:rPr>
              <a:t>step</a:t>
            </a:r>
            <a:r>
              <a:rPr lang="en-US" altLang="zh-CN" sz="2000" b="1" dirty="0">
                <a:solidFill>
                  <a:srgbClr val="000000"/>
                </a:solidFill>
                <a:latin typeface="Times New Roman" panose="02020603050405020304" pitchFamily="18" charset="0"/>
                <a:cs typeface="Times New Roman" panose="02020603050405020304" pitchFamily="18" charset="0"/>
              </a:rPr>
              <a:t>1: </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设置初始</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增量</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i="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 </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i="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 </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&lt;n</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lnSpc>
                <a:spcPct val="110000"/>
              </a:lnSpc>
              <a:spcBef>
                <a:spcPct val="0"/>
              </a:spcBef>
              <a:buNone/>
            </a:pPr>
            <a:r>
              <a:rPr lang="en-US" altLang="zh-CN" sz="2000" b="1" i="1" dirty="0">
                <a:solidFill>
                  <a:srgbClr val="000000"/>
                </a:solidFill>
                <a:latin typeface="Times New Roman" panose="02020603050405020304" pitchFamily="18" charset="0"/>
                <a:cs typeface="Times New Roman" panose="02020603050405020304" pitchFamily="18" charset="0"/>
              </a:rPr>
              <a:t>step</a:t>
            </a:r>
            <a:r>
              <a:rPr lang="en-US" altLang="zh-CN" sz="2000" b="1" dirty="0">
                <a:solidFill>
                  <a:srgbClr val="000000"/>
                </a:solidFill>
                <a:latin typeface="Times New Roman" panose="02020603050405020304" pitchFamily="18" charset="0"/>
                <a:cs typeface="Times New Roman" panose="02020603050405020304" pitchFamily="18" charset="0"/>
              </a:rPr>
              <a:t>2: </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按</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增量</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2000" i="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，把全部记录从</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第一个记录起分组，所有相距为</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的记录为一组，在各组内进行插入排序</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lnSpc>
                <a:spcPct val="110000"/>
              </a:lnSpc>
              <a:spcBef>
                <a:spcPct val="0"/>
              </a:spcBef>
              <a:buNone/>
            </a:pPr>
            <a:r>
              <a:rPr lang="en-US" altLang="zh-CN" sz="2000" b="1" i="1" dirty="0">
                <a:solidFill>
                  <a:srgbClr val="000000"/>
                </a:solidFill>
                <a:latin typeface="Times New Roman" panose="02020603050405020304" pitchFamily="18" charset="0"/>
                <a:cs typeface="Times New Roman" panose="02020603050405020304" pitchFamily="18" charset="0"/>
              </a:rPr>
              <a:t>step</a:t>
            </a:r>
            <a:r>
              <a:rPr lang="en-US" altLang="zh-CN" sz="2000" b="1" dirty="0">
                <a:solidFill>
                  <a:srgbClr val="000000"/>
                </a:solidFill>
                <a:latin typeface="Times New Roman" panose="02020603050405020304" pitchFamily="18" charset="0"/>
                <a:cs typeface="Times New Roman" panose="02020603050405020304" pitchFamily="18" charset="0"/>
              </a:rPr>
              <a:t>3:</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取</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新的</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增量</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&lt;</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a:t>
            </a:r>
            <a:r>
              <a:rPr lang="en-US" altLang="zh-CN" sz="2000" i="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，如果</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k==1</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，则转</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step</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，否则转</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step</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a:lnSpc>
                <a:spcPct val="110000"/>
              </a:lnSpc>
              <a:spcBef>
                <a:spcPct val="0"/>
              </a:spcBef>
              <a:buNone/>
            </a:pPr>
            <a:r>
              <a:rPr lang="en-US" altLang="zh-CN" sz="2000" b="1" i="1" dirty="0">
                <a:solidFill>
                  <a:srgbClr val="000000"/>
                </a:solidFill>
                <a:latin typeface="Times New Roman" panose="02020603050405020304" pitchFamily="18" charset="0"/>
                <a:cs typeface="Times New Roman" panose="02020603050405020304" pitchFamily="18" charset="0"/>
              </a:rPr>
              <a:t>step</a:t>
            </a:r>
            <a:r>
              <a:rPr lang="en-US" altLang="zh-CN" sz="2000" b="1" dirty="0">
                <a:solidFill>
                  <a:srgbClr val="000000"/>
                </a:solidFill>
                <a:latin typeface="Times New Roman" panose="02020603050405020304" pitchFamily="18" charset="0"/>
                <a:cs typeface="Times New Roman" panose="02020603050405020304" pitchFamily="18" charset="0"/>
              </a:rPr>
              <a:t>4: </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return</a:t>
            </a:r>
            <a:endPar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10000"/>
              </a:lnSpc>
              <a:spcBef>
                <a:spcPct val="0"/>
              </a:spcBef>
              <a:buNone/>
            </a:pPr>
            <a:r>
              <a:rPr lang="zh-CN" altLang="en-US" b="1" dirty="0">
                <a:ln>
                  <a:solidFill>
                    <a:srgbClr val="2679D9"/>
                  </a:solidFill>
                </a:ln>
                <a:solidFill>
                  <a:srgbClr val="2679D9"/>
                </a:solidFill>
                <a:latin typeface="Times New Roman" panose="02020603050405020304" pitchFamily="18" charset="0"/>
                <a:ea typeface="宋体" panose="02010600030101010101" pitchFamily="2" charset="-122"/>
                <a:cs typeface="Times New Roman" panose="02020603050405020304" pitchFamily="18" charset="0"/>
              </a:rPr>
              <a:t>特点：</a:t>
            </a:r>
            <a:endParaRPr lang="zh-CN" altLang="en-US" b="1" dirty="0">
              <a:ln>
                <a:solidFill>
                  <a:srgbClr val="2679D9"/>
                </a:solidFill>
              </a:ln>
              <a:solidFill>
                <a:srgbClr val="2679D9"/>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spcBef>
                <a:spcPct val="0"/>
              </a:spcBef>
            </a:pPr>
            <a:r>
              <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每一趟以不同的增量进行插入排序</a:t>
            </a:r>
            <a:endPar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spcBef>
                <a:spcPct val="0"/>
              </a:spcBef>
            </a:pPr>
            <a:r>
              <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当</a:t>
            </a:r>
            <a:r>
              <a:rPr lang="en-US" altLang="zh-CN" sz="16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sz="1600" i="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较大时，被移动的记录是跳跃式进行的</a:t>
            </a:r>
            <a:endPar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spcBef>
                <a:spcPct val="0"/>
              </a:spcBef>
            </a:pPr>
            <a:r>
              <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最后一趟排序时，</a:t>
            </a:r>
            <a:r>
              <a:rPr lang="en-US" altLang="zh-CN" sz="16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a:t>
            </a:r>
            <a:r>
              <a:rPr lang="en-US" altLang="zh-CN" sz="1600" i="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16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，许多记录已经有序，不需要多少移动，所以能提高排序速度</a:t>
            </a:r>
            <a:endParaRPr lang="zh-CN" altLang="en-US"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spcBef>
                <a:spcPct val="0"/>
              </a:spcBef>
            </a:pPr>
            <a:endPar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10000"/>
              </a:lnSpc>
              <a:spcBef>
                <a:spcPct val="0"/>
              </a:spcBef>
            </a:pP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364" r="11238"/>
          <a:stretch>
            <a:fillRect/>
          </a:stretch>
        </p:blipFill>
        <p:spPr bwMode="auto">
          <a:xfrm>
            <a:off x="8412480" y="1201605"/>
            <a:ext cx="3511676" cy="198000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Donald Shell, 1924-20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904" y="1191445"/>
            <a:ext cx="1499389" cy="200032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6858904" y="3429000"/>
            <a:ext cx="5065252" cy="2862322"/>
          </a:xfrm>
          <a:prstGeom prst="rect">
            <a:avLst/>
          </a:prstGeom>
          <a:solidFill>
            <a:schemeClr val="bg1">
              <a:lumMod val="85000"/>
            </a:schemeClr>
          </a:solidFill>
        </p:spPr>
        <p:txBody>
          <a:bodyPr wrap="square">
            <a:spAutoFit/>
          </a:bodyPr>
          <a:lstStyle/>
          <a:p>
            <a:pPr marL="285750" indent="-285750">
              <a:buFont typeface="Arial" panose="020B0604020202020204" pitchFamily="34" charset="0"/>
              <a:buChar char="•"/>
            </a:pP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希尔排序按其设计者希尔（</a:t>
            </a:r>
            <a:r>
              <a:rPr lang="en-US" altLang="zh-CN"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Donald Shell</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）的名字命名，该算法由希尔在 </a:t>
            </a:r>
            <a:r>
              <a:rPr lang="en-US" altLang="zh-CN"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1959 </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年的论文“</a:t>
            </a:r>
            <a:r>
              <a:rPr lang="en-US" altLang="zh-CN"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A high-speed sorting procedure”</a:t>
            </a:r>
            <a:r>
              <a:rPr lang="en-US" altLang="zh-CN" b="0" i="0" baseline="30000" dirty="0">
                <a:solidFill>
                  <a:srgbClr val="3366CC"/>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中提出</a:t>
            </a:r>
            <a:endParaRPr lang="en-US" altLang="zh-CN"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1961</a:t>
            </a:r>
            <a:r>
              <a:rPr lang="zh-CN" altLang="en-US"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IBM </a:t>
            </a:r>
            <a:r>
              <a:rPr lang="zh-CN" altLang="en-US"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公司的女程序员 </a:t>
            </a:r>
            <a:r>
              <a:rPr lang="en-US" altLang="zh-CN"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Marlene </a:t>
            </a:r>
            <a:r>
              <a:rPr lang="en-US" altLang="zh-CN" dirty="0" err="1">
                <a:solidFill>
                  <a:srgbClr val="333333"/>
                </a:solidFill>
                <a:latin typeface="Times New Roman" panose="02020603050405020304" pitchFamily="18" charset="0"/>
                <a:ea typeface="宋体" panose="02010600030101010101" pitchFamily="2" charset="-122"/>
                <a:cs typeface="Times New Roman" panose="02020603050405020304" pitchFamily="18" charset="0"/>
              </a:rPr>
              <a:t>Metzner</a:t>
            </a:r>
            <a:r>
              <a:rPr lang="en-US" altLang="zh-CN"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 Norton</a:t>
            </a:r>
            <a:r>
              <a:rPr lang="zh-CN" altLang="en-US"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（玛琳</a:t>
            </a:r>
            <a:r>
              <a:rPr lang="en-US" altLang="zh-CN"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梅茨纳</a:t>
            </a:r>
            <a:r>
              <a:rPr lang="en-US" altLang="zh-CN"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诺顿）首次用 </a:t>
            </a:r>
            <a:r>
              <a:rPr lang="en-US" altLang="zh-CN"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FORTRAN </a:t>
            </a:r>
            <a:r>
              <a:rPr lang="zh-CN" altLang="en-US"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语言编写了希尔排序算法，后被称为 </a:t>
            </a:r>
            <a:r>
              <a:rPr lang="en-US" altLang="zh-CN"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Shell-</a:t>
            </a:r>
            <a:r>
              <a:rPr lang="en-US" altLang="zh-CN" dirty="0" err="1">
                <a:solidFill>
                  <a:srgbClr val="333333"/>
                </a:solidFill>
                <a:latin typeface="Times New Roman" panose="02020603050405020304" pitchFamily="18" charset="0"/>
                <a:ea typeface="宋体" panose="02010600030101010101" pitchFamily="2" charset="-122"/>
                <a:cs typeface="Times New Roman" panose="02020603050405020304" pitchFamily="18" charset="0"/>
              </a:rPr>
              <a:t>Metzner</a:t>
            </a:r>
            <a:r>
              <a:rPr lang="en-US" altLang="zh-CN"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算法</a:t>
            </a:r>
            <a:endParaRPr lang="en-US" altLang="zh-CN" dirty="0">
              <a:solidFill>
                <a:srgbClr val="3333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dirty="0" err="1">
                <a:solidFill>
                  <a:srgbClr val="333333"/>
                </a:solidFill>
                <a:latin typeface="Times New Roman" panose="02020603050405020304" pitchFamily="18" charset="0"/>
                <a:ea typeface="宋体" panose="02010600030101010101" pitchFamily="2" charset="-122"/>
                <a:cs typeface="Times New Roman" panose="02020603050405020304" pitchFamily="18" charset="0"/>
              </a:rPr>
              <a:t>Metzner</a:t>
            </a:r>
            <a:r>
              <a:rPr lang="en-US" altLang="zh-CN"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2003</a:t>
            </a:r>
            <a:r>
              <a:rPr lang="zh-CN" altLang="en-US"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年的一封电子邮件中说：“我没有为这种算法做任何事，我的名字不应该出现在算法的名字中。”</a:t>
            </a:r>
            <a:endParaRPr lang="zh-CN" altLang="en-US" dirty="0">
              <a:solidFill>
                <a:srgbClr val="333333"/>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 calcmode="lin" valueType="num">
                                      <p:cBhvr>
                                        <p:cTn id="7"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0">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50">
                                            <p:txEl>
                                              <p:pRg st="1" end="1"/>
                                            </p:txEl>
                                          </p:spTgt>
                                        </p:tgtEl>
                                        <p:attrNameLst>
                                          <p:attrName>style.visibility</p:attrName>
                                        </p:attrNameLst>
                                      </p:cBhvr>
                                      <p:to>
                                        <p:strVal val="visible"/>
                                      </p:to>
                                    </p:set>
                                    <p:anim calcmode="lin" valueType="num">
                                      <p:cBhvr>
                                        <p:cTn id="13" dur="500" fill="hold"/>
                                        <p:tgtEl>
                                          <p:spTgt spid="50">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50">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nodeType="clickEffect">
                                  <p:stCondLst>
                                    <p:cond delay="0"/>
                                  </p:stCondLst>
                                  <p:childTnLst>
                                    <p:set>
                                      <p:cBhvr>
                                        <p:cTn id="18" dur="1" fill="hold">
                                          <p:stCondLst>
                                            <p:cond delay="0"/>
                                          </p:stCondLst>
                                        </p:cTn>
                                        <p:tgtEl>
                                          <p:spTgt spid="50">
                                            <p:txEl>
                                              <p:pRg st="2" end="2"/>
                                            </p:txEl>
                                          </p:spTgt>
                                        </p:tgtEl>
                                        <p:attrNameLst>
                                          <p:attrName>style.visibility</p:attrName>
                                        </p:attrNameLst>
                                      </p:cBhvr>
                                      <p:to>
                                        <p:strVal val="visible"/>
                                      </p:to>
                                    </p:set>
                                    <p:anim calcmode="lin" valueType="num">
                                      <p:cBhvr>
                                        <p:cTn id="19" dur="500" fill="hold"/>
                                        <p:tgtEl>
                                          <p:spTgt spid="50">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50">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50">
                                            <p:txEl>
                                              <p:pRg st="3" end="3"/>
                                            </p:txEl>
                                          </p:spTgt>
                                        </p:tgtEl>
                                        <p:attrNameLst>
                                          <p:attrName>style.visibility</p:attrName>
                                        </p:attrNameLst>
                                      </p:cBhvr>
                                      <p:to>
                                        <p:strVal val="visible"/>
                                      </p:to>
                                    </p:set>
                                    <p:anim calcmode="lin" valueType="num">
                                      <p:cBhvr>
                                        <p:cTn id="25" dur="500" fill="hold"/>
                                        <p:tgtEl>
                                          <p:spTgt spid="50">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50">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nodeType="clickEffect">
                                  <p:stCondLst>
                                    <p:cond delay="0"/>
                                  </p:stCondLst>
                                  <p:childTnLst>
                                    <p:set>
                                      <p:cBhvr>
                                        <p:cTn id="30" dur="1" fill="hold">
                                          <p:stCondLst>
                                            <p:cond delay="0"/>
                                          </p:stCondLst>
                                        </p:cTn>
                                        <p:tgtEl>
                                          <p:spTgt spid="50">
                                            <p:txEl>
                                              <p:pRg st="4" end="4"/>
                                            </p:txEl>
                                          </p:spTgt>
                                        </p:tgtEl>
                                        <p:attrNameLst>
                                          <p:attrName>style.visibility</p:attrName>
                                        </p:attrNameLst>
                                      </p:cBhvr>
                                      <p:to>
                                        <p:strVal val="visible"/>
                                      </p:to>
                                    </p:set>
                                    <p:anim calcmode="lin" valueType="num">
                                      <p:cBhvr>
                                        <p:cTn id="31" dur="500" fill="hold"/>
                                        <p:tgtEl>
                                          <p:spTgt spid="50">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50">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nodeType="clickEffect">
                                  <p:stCondLst>
                                    <p:cond delay="0"/>
                                  </p:stCondLst>
                                  <p:childTnLst>
                                    <p:set>
                                      <p:cBhvr>
                                        <p:cTn id="36" dur="1" fill="hold">
                                          <p:stCondLst>
                                            <p:cond delay="0"/>
                                          </p:stCondLst>
                                        </p:cTn>
                                        <p:tgtEl>
                                          <p:spTgt spid="50">
                                            <p:txEl>
                                              <p:pRg st="5" end="5"/>
                                            </p:txEl>
                                          </p:spTgt>
                                        </p:tgtEl>
                                        <p:attrNameLst>
                                          <p:attrName>style.visibility</p:attrName>
                                        </p:attrNameLst>
                                      </p:cBhvr>
                                      <p:to>
                                        <p:strVal val="visible"/>
                                      </p:to>
                                    </p:set>
                                    <p:anim calcmode="lin" valueType="num">
                                      <p:cBhvr>
                                        <p:cTn id="37" dur="500" fill="hold"/>
                                        <p:tgtEl>
                                          <p:spTgt spid="50">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50">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10" fill="hold" nodeType="clickEffect">
                                  <p:stCondLst>
                                    <p:cond delay="0"/>
                                  </p:stCondLst>
                                  <p:childTnLst>
                                    <p:set>
                                      <p:cBhvr>
                                        <p:cTn id="42" dur="1" fill="hold">
                                          <p:stCondLst>
                                            <p:cond delay="0"/>
                                          </p:stCondLst>
                                        </p:cTn>
                                        <p:tgtEl>
                                          <p:spTgt spid="50">
                                            <p:txEl>
                                              <p:pRg st="6" end="6"/>
                                            </p:txEl>
                                          </p:spTgt>
                                        </p:tgtEl>
                                        <p:attrNameLst>
                                          <p:attrName>style.visibility</p:attrName>
                                        </p:attrNameLst>
                                      </p:cBhvr>
                                      <p:to>
                                        <p:strVal val="visible"/>
                                      </p:to>
                                    </p:set>
                                    <p:anim calcmode="lin" valueType="num">
                                      <p:cBhvr>
                                        <p:cTn id="43" dur="500" fill="hold"/>
                                        <p:tgtEl>
                                          <p:spTgt spid="50">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50">
                                            <p:txEl>
                                              <p:pRg st="6" end="6"/>
                                            </p:txEl>
                                          </p:spTgt>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0" fill="hold" nodeType="clickEffect">
                                  <p:stCondLst>
                                    <p:cond delay="0"/>
                                  </p:stCondLst>
                                  <p:childTnLst>
                                    <p:set>
                                      <p:cBhvr>
                                        <p:cTn id="48" dur="1" fill="hold">
                                          <p:stCondLst>
                                            <p:cond delay="0"/>
                                          </p:stCondLst>
                                        </p:cTn>
                                        <p:tgtEl>
                                          <p:spTgt spid="50">
                                            <p:txEl>
                                              <p:pRg st="7" end="7"/>
                                            </p:txEl>
                                          </p:spTgt>
                                        </p:tgtEl>
                                        <p:attrNameLst>
                                          <p:attrName>style.visibility</p:attrName>
                                        </p:attrNameLst>
                                      </p:cBhvr>
                                      <p:to>
                                        <p:strVal val="visible"/>
                                      </p:to>
                                    </p:set>
                                    <p:anim calcmode="lin" valueType="num">
                                      <p:cBhvr>
                                        <p:cTn id="49" dur="500" fill="hold"/>
                                        <p:tgtEl>
                                          <p:spTgt spid="50">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50">
                                            <p:txEl>
                                              <p:pRg st="7" end="7"/>
                                            </p:txEl>
                                          </p:spTgt>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10" fill="hold" nodeType="clickEffect">
                                  <p:stCondLst>
                                    <p:cond delay="0"/>
                                  </p:stCondLst>
                                  <p:childTnLst>
                                    <p:set>
                                      <p:cBhvr>
                                        <p:cTn id="54" dur="1" fill="hold">
                                          <p:stCondLst>
                                            <p:cond delay="0"/>
                                          </p:stCondLst>
                                        </p:cTn>
                                        <p:tgtEl>
                                          <p:spTgt spid="50">
                                            <p:txEl>
                                              <p:pRg st="8" end="8"/>
                                            </p:txEl>
                                          </p:spTgt>
                                        </p:tgtEl>
                                        <p:attrNameLst>
                                          <p:attrName>style.visibility</p:attrName>
                                        </p:attrNameLst>
                                      </p:cBhvr>
                                      <p:to>
                                        <p:strVal val="visible"/>
                                      </p:to>
                                    </p:set>
                                    <p:anim calcmode="lin" valueType="num">
                                      <p:cBhvr>
                                        <p:cTn id="55" dur="500" fill="hold"/>
                                        <p:tgtEl>
                                          <p:spTgt spid="50">
                                            <p:txEl>
                                              <p:pRg st="8" end="8"/>
                                            </p:txEl>
                                          </p:spTgt>
                                        </p:tgtEl>
                                        <p:attrNameLst>
                                          <p:attrName>ppt_w</p:attrName>
                                        </p:attrNameLst>
                                      </p:cBhvr>
                                      <p:tavLst>
                                        <p:tav tm="0">
                                          <p:val>
                                            <p:fltVal val="0"/>
                                          </p:val>
                                        </p:tav>
                                        <p:tav tm="100000">
                                          <p:val>
                                            <p:strVal val="#ppt_w"/>
                                          </p:val>
                                        </p:tav>
                                      </p:tavLst>
                                    </p:anim>
                                    <p:anim calcmode="lin" valueType="num">
                                      <p:cBhvr>
                                        <p:cTn id="56" dur="500" fill="hold"/>
                                        <p:tgtEl>
                                          <p:spTgt spid="50">
                                            <p:txEl>
                                              <p:pRg st="8" end="8"/>
                                            </p:txEl>
                                          </p:spTgt>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7" presetClass="entr" presetSubtype="10" fill="hold" nodeType="clickEffect">
                                  <p:stCondLst>
                                    <p:cond delay="0"/>
                                  </p:stCondLst>
                                  <p:childTnLst>
                                    <p:set>
                                      <p:cBhvr>
                                        <p:cTn id="60" dur="1" fill="hold">
                                          <p:stCondLst>
                                            <p:cond delay="0"/>
                                          </p:stCondLst>
                                        </p:cTn>
                                        <p:tgtEl>
                                          <p:spTgt spid="50">
                                            <p:txEl>
                                              <p:pRg st="9" end="9"/>
                                            </p:txEl>
                                          </p:spTgt>
                                        </p:tgtEl>
                                        <p:attrNameLst>
                                          <p:attrName>style.visibility</p:attrName>
                                        </p:attrNameLst>
                                      </p:cBhvr>
                                      <p:to>
                                        <p:strVal val="visible"/>
                                      </p:to>
                                    </p:set>
                                    <p:anim calcmode="lin" valueType="num">
                                      <p:cBhvr>
                                        <p:cTn id="61" dur="500" fill="hold"/>
                                        <p:tgtEl>
                                          <p:spTgt spid="50">
                                            <p:txEl>
                                              <p:pRg st="9" end="9"/>
                                            </p:txEl>
                                          </p:spTgt>
                                        </p:tgtEl>
                                        <p:attrNameLst>
                                          <p:attrName>ppt_w</p:attrName>
                                        </p:attrNameLst>
                                      </p:cBhvr>
                                      <p:tavLst>
                                        <p:tav tm="0">
                                          <p:val>
                                            <p:fltVal val="0"/>
                                          </p:val>
                                        </p:tav>
                                        <p:tav tm="100000">
                                          <p:val>
                                            <p:strVal val="#ppt_w"/>
                                          </p:val>
                                        </p:tav>
                                      </p:tavLst>
                                    </p:anim>
                                    <p:anim calcmode="lin" valueType="num">
                                      <p:cBhvr>
                                        <p:cTn id="62" dur="500" fill="hold"/>
                                        <p:tgtEl>
                                          <p:spTgt spid="50">
                                            <p:txEl>
                                              <p:pRg st="9" end="9"/>
                                            </p:txEl>
                                          </p:spTgt>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7" presetClass="entr" presetSubtype="10" fill="hold" nodeType="clickEffect">
                                  <p:stCondLst>
                                    <p:cond delay="0"/>
                                  </p:stCondLst>
                                  <p:childTnLst>
                                    <p:set>
                                      <p:cBhvr>
                                        <p:cTn id="66" dur="1" fill="hold">
                                          <p:stCondLst>
                                            <p:cond delay="0"/>
                                          </p:stCondLst>
                                        </p:cTn>
                                        <p:tgtEl>
                                          <p:spTgt spid="50">
                                            <p:txEl>
                                              <p:pRg st="10" end="10"/>
                                            </p:txEl>
                                          </p:spTgt>
                                        </p:tgtEl>
                                        <p:attrNameLst>
                                          <p:attrName>style.visibility</p:attrName>
                                        </p:attrNameLst>
                                      </p:cBhvr>
                                      <p:to>
                                        <p:strVal val="visible"/>
                                      </p:to>
                                    </p:set>
                                    <p:anim calcmode="lin" valueType="num">
                                      <p:cBhvr>
                                        <p:cTn id="67" dur="500" fill="hold"/>
                                        <p:tgtEl>
                                          <p:spTgt spid="50">
                                            <p:txEl>
                                              <p:pRg st="10" end="10"/>
                                            </p:txEl>
                                          </p:spTgt>
                                        </p:tgtEl>
                                        <p:attrNameLst>
                                          <p:attrName>ppt_w</p:attrName>
                                        </p:attrNameLst>
                                      </p:cBhvr>
                                      <p:tavLst>
                                        <p:tav tm="0">
                                          <p:val>
                                            <p:fltVal val="0"/>
                                          </p:val>
                                        </p:tav>
                                        <p:tav tm="100000">
                                          <p:val>
                                            <p:strVal val="#ppt_w"/>
                                          </p:val>
                                        </p:tav>
                                      </p:tavLst>
                                    </p:anim>
                                    <p:anim calcmode="lin" valueType="num">
                                      <p:cBhvr>
                                        <p:cTn id="68" dur="500" fill="hold"/>
                                        <p:tgtEl>
                                          <p:spTgt spid="50">
                                            <p:txEl>
                                              <p:pRg st="10" end="1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02"/>
          <p:cNvSpPr>
            <a:spLocks noGrp="1"/>
          </p:cNvSpPr>
          <p:nvPr>
            <p:ph type="title"/>
          </p:nvPr>
        </p:nvSpPr>
        <p:spPr>
          <a:xfrm>
            <a:off x="171856" y="249748"/>
            <a:ext cx="11848288" cy="447631"/>
          </a:xfrm>
          <a:solidFill>
            <a:schemeClr val="bg1">
              <a:lumMod val="95000"/>
            </a:schemeClr>
          </a:solidFill>
        </p:spPr>
        <p:txBody>
          <a:bodyPr/>
          <a:lstStyle/>
          <a:p>
            <a:r>
              <a:rPr lang="zh-CN" altLang="en-US" sz="2800" b="1" dirty="0">
                <a:solidFill>
                  <a:schemeClr val="tx1">
                    <a:lumMod val="50000"/>
                  </a:schemeClr>
                </a:solidFill>
              </a:rPr>
              <a:t>希尔排序</a:t>
            </a:r>
            <a:endParaRPr lang="zh-CN" altLang="en-US" sz="2800" b="1" dirty="0">
              <a:solidFill>
                <a:schemeClr val="tx1">
                  <a:lumMod val="50000"/>
                </a:schemeClr>
              </a:solidFill>
            </a:endParaRPr>
          </a:p>
        </p:txBody>
      </p:sp>
      <p:sp>
        <p:nvSpPr>
          <p:cNvPr id="5" name="灯片编号占位符 4"/>
          <p:cNvSpPr>
            <a:spLocks noGrp="1"/>
          </p:cNvSpPr>
          <p:nvPr>
            <p:ph type="sldNum" sz="quarter" idx="12"/>
          </p:nvPr>
        </p:nvSpPr>
        <p:spPr/>
        <p:txBody>
          <a:bodyPr/>
          <a:lstStyle/>
          <a:p>
            <a:fld id="{5936A40C-E0C0-4BB8-81B1-5E7F83E9E5D2}" type="slidenum">
              <a:rPr lang="zh-CN" altLang="en-US" smtClean="0"/>
            </a:fld>
            <a:endParaRPr lang="zh-CN" altLang="en-US"/>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25669" y="329780"/>
            <a:ext cx="1403072" cy="287566"/>
          </a:xfrm>
          <a:prstGeom prst="rect">
            <a:avLst/>
          </a:prstGeom>
        </p:spPr>
      </p:pic>
      <p:grpSp>
        <p:nvGrpSpPr>
          <p:cNvPr id="67" name="Group 2"/>
          <p:cNvGrpSpPr/>
          <p:nvPr/>
        </p:nvGrpSpPr>
        <p:grpSpPr bwMode="auto">
          <a:xfrm>
            <a:off x="510405" y="4970936"/>
            <a:ext cx="6862763" cy="411163"/>
            <a:chOff x="-579" y="146"/>
            <a:chExt cx="4323" cy="259"/>
          </a:xfrm>
        </p:grpSpPr>
        <p:sp>
          <p:nvSpPr>
            <p:cNvPr id="68" name="Text Box 3"/>
            <p:cNvSpPr txBox="1">
              <a:spLocks noChangeArrowheads="1"/>
            </p:cNvSpPr>
            <p:nvPr/>
          </p:nvSpPr>
          <p:spPr bwMode="auto">
            <a:xfrm>
              <a:off x="-579" y="146"/>
              <a:ext cx="150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defRP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取</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d3=1:</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三趟分组：</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9" name="Text Box 4"/>
            <p:cNvSpPr txBox="1">
              <a:spLocks noChangeArrowheads="1"/>
            </p:cNvSpPr>
            <p:nvPr/>
          </p:nvSpPr>
          <p:spPr bwMode="auto">
            <a:xfrm>
              <a:off x="760" y="153"/>
              <a:ext cx="298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defRPr/>
              </a:pPr>
              <a:r>
                <a:rPr lang="en-US" altLang="zh-CN" sz="20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4  </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48</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38</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27</a:t>
              </a:r>
              <a:r>
                <a:rPr lang="en-US" altLang="zh-CN" sz="2000" b="1">
                  <a:solidFill>
                    <a:srgbClr val="FF99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49</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55</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65</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97</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76</a:t>
              </a:r>
              <a:endParaRPr lang="zh-CN" altLang="zh-CN" sz="2000" b="1" dirty="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70" name="Group 5"/>
          <p:cNvGrpSpPr/>
          <p:nvPr/>
        </p:nvGrpSpPr>
        <p:grpSpPr bwMode="auto">
          <a:xfrm>
            <a:off x="1386151" y="5461474"/>
            <a:ext cx="5951538" cy="425449"/>
            <a:chOff x="-33" y="-7"/>
            <a:chExt cx="3749" cy="268"/>
          </a:xfrm>
        </p:grpSpPr>
        <p:sp>
          <p:nvSpPr>
            <p:cNvPr id="71" name="Text Box 6"/>
            <p:cNvSpPr txBox="1">
              <a:spLocks noChangeArrowheads="1"/>
            </p:cNvSpPr>
            <p:nvPr/>
          </p:nvSpPr>
          <p:spPr bwMode="auto">
            <a:xfrm>
              <a:off x="-33" y="-7"/>
              <a:ext cx="92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三趟排序：</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 name="Text Box 7"/>
            <p:cNvSpPr txBox="1">
              <a:spLocks noChangeArrowheads="1"/>
            </p:cNvSpPr>
            <p:nvPr/>
          </p:nvSpPr>
          <p:spPr bwMode="auto">
            <a:xfrm>
              <a:off x="772" y="9"/>
              <a:ext cx="294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defRPr/>
              </a:pPr>
              <a:r>
                <a:rPr lang="en-US" altLang="zh-CN" sz="2000" b="1"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4    13   27   38    48   49    55    65    76   97</a:t>
              </a:r>
              <a:endParaRPr lang="zh-CN" sz="2000" b="1"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73" name="Group 8"/>
          <p:cNvGrpSpPr/>
          <p:nvPr/>
        </p:nvGrpSpPr>
        <p:grpSpPr bwMode="auto">
          <a:xfrm>
            <a:off x="1681416" y="1151291"/>
            <a:ext cx="5604439" cy="400050"/>
            <a:chOff x="117" y="0"/>
            <a:chExt cx="3467" cy="252"/>
          </a:xfrm>
        </p:grpSpPr>
        <p:sp>
          <p:nvSpPr>
            <p:cNvPr id="74" name="Text Box 9"/>
            <p:cNvSpPr txBox="1">
              <a:spLocks noChangeArrowheads="1"/>
            </p:cNvSpPr>
            <p:nvPr/>
          </p:nvSpPr>
          <p:spPr bwMode="auto">
            <a:xfrm>
              <a:off x="117" y="2"/>
              <a:ext cx="84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defRPr/>
              </a:pPr>
              <a:r>
                <a:rPr lang="en-US" altLang="zh-CN"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初始：</a:t>
              </a:r>
              <a:endParaRPr lang="zh-CN" altLang="en-US"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 name="Text Box 10"/>
            <p:cNvSpPr txBox="1">
              <a:spLocks noChangeArrowheads="1"/>
            </p:cNvSpPr>
            <p:nvPr/>
          </p:nvSpPr>
          <p:spPr bwMode="auto">
            <a:xfrm>
              <a:off x="772" y="0"/>
              <a:ext cx="281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defRPr/>
              </a:pPr>
              <a:r>
                <a:rPr lang="en-US" altLang="zh-CN" sz="2000" b="1"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49   38   65   97   76   13   27    48    55    4</a:t>
              </a:r>
              <a:endParaRPr lang="zh-CN" sz="2000" b="1"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76" name="Group 11"/>
          <p:cNvGrpSpPr/>
          <p:nvPr/>
        </p:nvGrpSpPr>
        <p:grpSpPr bwMode="auto">
          <a:xfrm>
            <a:off x="1386705" y="2886428"/>
            <a:ext cx="5899150" cy="414337"/>
            <a:chOff x="0" y="0"/>
            <a:chExt cx="3716" cy="261"/>
          </a:xfrm>
        </p:grpSpPr>
        <p:sp>
          <p:nvSpPr>
            <p:cNvPr id="77" name="Text Box 12"/>
            <p:cNvSpPr txBox="1">
              <a:spLocks noChangeArrowheads="1"/>
            </p:cNvSpPr>
            <p:nvPr/>
          </p:nvSpPr>
          <p:spPr bwMode="auto">
            <a:xfrm>
              <a:off x="0" y="0"/>
              <a:ext cx="92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一趟排序：</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Text Box 13"/>
            <p:cNvSpPr txBox="1">
              <a:spLocks noChangeArrowheads="1"/>
            </p:cNvSpPr>
            <p:nvPr/>
          </p:nvSpPr>
          <p:spPr bwMode="auto">
            <a:xfrm>
              <a:off x="772" y="9"/>
              <a:ext cx="294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defRPr/>
              </a:pPr>
              <a:r>
                <a:rPr lang="en-US" altLang="zh-CN" sz="20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27</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48</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55</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FF9900"/>
                  </a:solidFill>
                  <a:latin typeface="Times New Roman" panose="02020603050405020304" pitchFamily="18" charset="0"/>
                  <a:ea typeface="宋体" panose="02010600030101010101" pitchFamily="2" charset="-122"/>
                  <a:cs typeface="Times New Roman" panose="02020603050405020304" pitchFamily="18" charset="0"/>
                </a:rPr>
                <a:t>4 </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49</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38</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65</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97</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FF9900"/>
                  </a:solidFill>
                  <a:latin typeface="Times New Roman" panose="02020603050405020304" pitchFamily="18" charset="0"/>
                  <a:ea typeface="宋体" panose="02010600030101010101" pitchFamily="2" charset="-122"/>
                  <a:cs typeface="Times New Roman" panose="02020603050405020304" pitchFamily="18" charset="0"/>
                </a:rPr>
                <a:t>76</a:t>
              </a:r>
              <a:endParaRPr lang="zh-CN" sz="2000" b="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79" name="Group 14"/>
          <p:cNvGrpSpPr/>
          <p:nvPr/>
        </p:nvGrpSpPr>
        <p:grpSpPr bwMode="auto">
          <a:xfrm>
            <a:off x="1356543" y="4465990"/>
            <a:ext cx="6121400" cy="414338"/>
            <a:chOff x="0" y="0"/>
            <a:chExt cx="3728" cy="261"/>
          </a:xfrm>
        </p:grpSpPr>
        <p:sp>
          <p:nvSpPr>
            <p:cNvPr id="80" name="Text Box 15"/>
            <p:cNvSpPr txBox="1">
              <a:spLocks noChangeArrowheads="1"/>
            </p:cNvSpPr>
            <p:nvPr/>
          </p:nvSpPr>
          <p:spPr bwMode="auto">
            <a:xfrm>
              <a:off x="0" y="0"/>
              <a:ext cx="89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二趟排序：</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 name="Text Box 16"/>
            <p:cNvSpPr txBox="1">
              <a:spLocks noChangeArrowheads="1"/>
            </p:cNvSpPr>
            <p:nvPr/>
          </p:nvSpPr>
          <p:spPr bwMode="auto">
            <a:xfrm>
              <a:off x="772" y="9"/>
              <a:ext cx="295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defRPr/>
              </a:pPr>
              <a:r>
                <a:rPr lang="en-US" altLang="zh-CN" sz="2000" b="1" dirty="0">
                  <a:solidFill>
                    <a:srgbClr val="FF3300"/>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0066FF"/>
                  </a:solidFill>
                  <a:latin typeface="Times New Roman" panose="02020603050405020304" pitchFamily="18" charset="0"/>
                  <a:ea typeface="宋体" panose="02010600030101010101" pitchFamily="2" charset="-122"/>
                  <a:cs typeface="Times New Roman" panose="02020603050405020304" pitchFamily="18" charset="0"/>
                </a:rPr>
                <a:t>4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48</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FF3300"/>
                  </a:solidFill>
                  <a:latin typeface="Times New Roman" panose="02020603050405020304" pitchFamily="18" charset="0"/>
                  <a:ea typeface="宋体" panose="02010600030101010101" pitchFamily="2" charset="-122"/>
                  <a:cs typeface="Times New Roman" panose="02020603050405020304" pitchFamily="18" charset="0"/>
                </a:rPr>
                <a:t>38</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0066FF"/>
                  </a:solidFill>
                  <a:latin typeface="Times New Roman" panose="02020603050405020304" pitchFamily="18" charset="0"/>
                  <a:ea typeface="宋体" panose="02010600030101010101" pitchFamily="2" charset="-122"/>
                  <a:cs typeface="Times New Roman" panose="02020603050405020304" pitchFamily="18" charset="0"/>
                </a:rPr>
                <a:t>27</a:t>
              </a:r>
              <a:r>
                <a:rPr lang="en-US" altLang="zh-CN" sz="2000" b="1" dirty="0">
                  <a:solidFill>
                    <a:srgbClr val="FF99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49</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FF3300"/>
                  </a:solidFill>
                  <a:latin typeface="Times New Roman" panose="02020603050405020304" pitchFamily="18" charset="0"/>
                  <a:ea typeface="宋体" panose="02010600030101010101" pitchFamily="2" charset="-122"/>
                  <a:cs typeface="Times New Roman" panose="02020603050405020304" pitchFamily="18" charset="0"/>
                </a:rPr>
                <a:t>55</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0066FF"/>
                  </a:solidFill>
                  <a:latin typeface="Times New Roman" panose="02020603050405020304" pitchFamily="18" charset="0"/>
                  <a:ea typeface="宋体" panose="02010600030101010101" pitchFamily="2" charset="-122"/>
                  <a:cs typeface="Times New Roman" panose="02020603050405020304" pitchFamily="18" charset="0"/>
                </a:rPr>
                <a:t>65</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97</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FF3300"/>
                  </a:solidFill>
                  <a:latin typeface="Times New Roman" panose="02020603050405020304" pitchFamily="18" charset="0"/>
                  <a:ea typeface="宋体" panose="02010600030101010101" pitchFamily="2" charset="-122"/>
                  <a:cs typeface="Times New Roman" panose="02020603050405020304" pitchFamily="18" charset="0"/>
                </a:rPr>
                <a:t>76</a:t>
              </a:r>
              <a:endParaRPr lang="zh-CN" sz="2000" b="1" dirty="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2" name="Group 17"/>
          <p:cNvGrpSpPr/>
          <p:nvPr/>
        </p:nvGrpSpPr>
        <p:grpSpPr bwMode="auto">
          <a:xfrm>
            <a:off x="497704" y="1684691"/>
            <a:ext cx="6754814" cy="1208088"/>
            <a:chOff x="-632" y="153"/>
            <a:chExt cx="4255" cy="761"/>
          </a:xfrm>
        </p:grpSpPr>
        <p:grpSp>
          <p:nvGrpSpPr>
            <p:cNvPr id="83" name="Group 18"/>
            <p:cNvGrpSpPr/>
            <p:nvPr/>
          </p:nvGrpSpPr>
          <p:grpSpPr bwMode="auto">
            <a:xfrm>
              <a:off x="-632" y="153"/>
              <a:ext cx="4255" cy="261"/>
              <a:chOff x="-632" y="153"/>
              <a:chExt cx="4255" cy="261"/>
            </a:xfrm>
          </p:grpSpPr>
          <p:sp>
            <p:nvSpPr>
              <p:cNvPr id="105" name="Text Box 19"/>
              <p:cNvSpPr txBox="1">
                <a:spLocks noChangeArrowheads="1"/>
              </p:cNvSpPr>
              <p:nvPr/>
            </p:nvSpPr>
            <p:spPr bwMode="auto">
              <a:xfrm>
                <a:off x="-632" y="162"/>
                <a:ext cx="143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eaLnBrk="1" hangingPunct="1">
                  <a:defRP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取</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d1=5:</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一趟分组：</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6" name="Text Box 20"/>
              <p:cNvSpPr txBox="1">
                <a:spLocks noChangeArrowheads="1"/>
              </p:cNvSpPr>
              <p:nvPr/>
            </p:nvSpPr>
            <p:spPr bwMode="auto">
              <a:xfrm>
                <a:off x="760" y="153"/>
                <a:ext cx="2863"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defRPr/>
                </a:pPr>
                <a:r>
                  <a:rPr lang="en-US" altLang="zh-CN" sz="20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49</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38</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65</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97</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FF9900"/>
                    </a:solidFill>
                    <a:latin typeface="Times New Roman" panose="02020603050405020304" pitchFamily="18" charset="0"/>
                    <a:ea typeface="宋体" panose="02010600030101010101" pitchFamily="2" charset="-122"/>
                    <a:cs typeface="Times New Roman" panose="02020603050405020304" pitchFamily="18" charset="0"/>
                  </a:rPr>
                  <a:t>76</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66FF"/>
                    </a:solidFill>
                    <a:latin typeface="Times New Roman" panose="02020603050405020304" pitchFamily="18" charset="0"/>
                    <a:ea typeface="宋体" panose="02010600030101010101" pitchFamily="2" charset="-122"/>
                    <a:cs typeface="Times New Roman" panose="02020603050405020304" pitchFamily="18" charset="0"/>
                  </a:rPr>
                  <a:t>27</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48</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55</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FF9900"/>
                    </a:solidFill>
                    <a:latin typeface="Times New Roman" panose="02020603050405020304" pitchFamily="18" charset="0"/>
                    <a:ea typeface="宋体" panose="02010600030101010101" pitchFamily="2" charset="-122"/>
                    <a:cs typeface="Times New Roman" panose="02020603050405020304" pitchFamily="18" charset="0"/>
                  </a:rPr>
                  <a:t>4</a:t>
                </a:r>
                <a:endParaRPr lang="zh-CN" sz="2000" b="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4" name="Group 21"/>
            <p:cNvGrpSpPr/>
            <p:nvPr/>
          </p:nvGrpSpPr>
          <p:grpSpPr bwMode="auto">
            <a:xfrm>
              <a:off x="876" y="352"/>
              <a:ext cx="1434" cy="89"/>
              <a:chOff x="0" y="0"/>
              <a:chExt cx="1434" cy="89"/>
            </a:xfrm>
          </p:grpSpPr>
          <p:sp>
            <p:nvSpPr>
              <p:cNvPr id="101" name="Line 22"/>
              <p:cNvSpPr>
                <a:spLocks noChangeShapeType="1"/>
              </p:cNvSpPr>
              <p:nvPr/>
            </p:nvSpPr>
            <p:spPr bwMode="auto">
              <a:xfrm>
                <a:off x="0" y="0"/>
                <a:ext cx="0" cy="8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2" name="Line 23"/>
              <p:cNvSpPr>
                <a:spLocks noChangeShapeType="1"/>
              </p:cNvSpPr>
              <p:nvPr/>
            </p:nvSpPr>
            <p:spPr bwMode="auto">
              <a:xfrm>
                <a:off x="0" y="89"/>
                <a:ext cx="143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4" name="Line 24"/>
              <p:cNvSpPr>
                <a:spLocks noChangeShapeType="1"/>
              </p:cNvSpPr>
              <p:nvPr/>
            </p:nvSpPr>
            <p:spPr bwMode="auto">
              <a:xfrm flipV="1">
                <a:off x="1434" y="0"/>
                <a:ext cx="0" cy="8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5" name="Group 25"/>
            <p:cNvGrpSpPr/>
            <p:nvPr/>
          </p:nvGrpSpPr>
          <p:grpSpPr bwMode="auto">
            <a:xfrm>
              <a:off x="1150" y="471"/>
              <a:ext cx="1434" cy="89"/>
              <a:chOff x="0" y="0"/>
              <a:chExt cx="1434" cy="89"/>
            </a:xfrm>
          </p:grpSpPr>
          <p:sp>
            <p:nvSpPr>
              <p:cNvPr id="98" name="Line 26"/>
              <p:cNvSpPr>
                <a:spLocks noChangeShapeType="1"/>
              </p:cNvSpPr>
              <p:nvPr/>
            </p:nvSpPr>
            <p:spPr bwMode="auto">
              <a:xfrm>
                <a:off x="0" y="0"/>
                <a:ext cx="0" cy="8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9" name="Line 27"/>
              <p:cNvSpPr>
                <a:spLocks noChangeShapeType="1"/>
              </p:cNvSpPr>
              <p:nvPr/>
            </p:nvSpPr>
            <p:spPr bwMode="auto">
              <a:xfrm>
                <a:off x="0" y="89"/>
                <a:ext cx="143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0" name="Line 28"/>
              <p:cNvSpPr>
                <a:spLocks noChangeShapeType="1"/>
              </p:cNvSpPr>
              <p:nvPr/>
            </p:nvSpPr>
            <p:spPr bwMode="auto">
              <a:xfrm flipV="1">
                <a:off x="1434" y="0"/>
                <a:ext cx="0" cy="8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6" name="Group 29"/>
            <p:cNvGrpSpPr/>
            <p:nvPr/>
          </p:nvGrpSpPr>
          <p:grpSpPr bwMode="auto">
            <a:xfrm>
              <a:off x="1428" y="581"/>
              <a:ext cx="1434" cy="89"/>
              <a:chOff x="0" y="0"/>
              <a:chExt cx="1434" cy="89"/>
            </a:xfrm>
          </p:grpSpPr>
          <p:sp>
            <p:nvSpPr>
              <p:cNvPr id="95" name="Line 30"/>
              <p:cNvSpPr>
                <a:spLocks noChangeShapeType="1"/>
              </p:cNvSpPr>
              <p:nvPr/>
            </p:nvSpPr>
            <p:spPr bwMode="auto">
              <a:xfrm>
                <a:off x="0" y="0"/>
                <a:ext cx="0" cy="8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6" name="Line 31"/>
              <p:cNvSpPr>
                <a:spLocks noChangeShapeType="1"/>
              </p:cNvSpPr>
              <p:nvPr/>
            </p:nvSpPr>
            <p:spPr bwMode="auto">
              <a:xfrm>
                <a:off x="0" y="89"/>
                <a:ext cx="143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7" name="Line 32"/>
              <p:cNvSpPr>
                <a:spLocks noChangeShapeType="1"/>
              </p:cNvSpPr>
              <p:nvPr/>
            </p:nvSpPr>
            <p:spPr bwMode="auto">
              <a:xfrm flipV="1">
                <a:off x="1434" y="0"/>
                <a:ext cx="0" cy="8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7" name="Group 33"/>
            <p:cNvGrpSpPr/>
            <p:nvPr/>
          </p:nvGrpSpPr>
          <p:grpSpPr bwMode="auto">
            <a:xfrm>
              <a:off x="1728" y="703"/>
              <a:ext cx="1434" cy="89"/>
              <a:chOff x="0" y="0"/>
              <a:chExt cx="1434" cy="89"/>
            </a:xfrm>
          </p:grpSpPr>
          <p:sp>
            <p:nvSpPr>
              <p:cNvPr id="92" name="Line 34"/>
              <p:cNvSpPr>
                <a:spLocks noChangeShapeType="1"/>
              </p:cNvSpPr>
              <p:nvPr/>
            </p:nvSpPr>
            <p:spPr bwMode="auto">
              <a:xfrm>
                <a:off x="0" y="0"/>
                <a:ext cx="0" cy="8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3" name="Line 35"/>
              <p:cNvSpPr>
                <a:spLocks noChangeShapeType="1"/>
              </p:cNvSpPr>
              <p:nvPr/>
            </p:nvSpPr>
            <p:spPr bwMode="auto">
              <a:xfrm>
                <a:off x="0" y="89"/>
                <a:ext cx="143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4" name="Line 36"/>
              <p:cNvSpPr>
                <a:spLocks noChangeShapeType="1"/>
              </p:cNvSpPr>
              <p:nvPr/>
            </p:nvSpPr>
            <p:spPr bwMode="auto">
              <a:xfrm flipV="1">
                <a:off x="1434" y="0"/>
                <a:ext cx="0" cy="8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8" name="Group 37"/>
            <p:cNvGrpSpPr/>
            <p:nvPr/>
          </p:nvGrpSpPr>
          <p:grpSpPr bwMode="auto">
            <a:xfrm>
              <a:off x="2061" y="825"/>
              <a:ext cx="1434" cy="89"/>
              <a:chOff x="0" y="0"/>
              <a:chExt cx="1434" cy="89"/>
            </a:xfrm>
          </p:grpSpPr>
          <p:sp>
            <p:nvSpPr>
              <p:cNvPr id="89" name="Line 38"/>
              <p:cNvSpPr>
                <a:spLocks noChangeShapeType="1"/>
              </p:cNvSpPr>
              <p:nvPr/>
            </p:nvSpPr>
            <p:spPr bwMode="auto">
              <a:xfrm>
                <a:off x="0" y="0"/>
                <a:ext cx="0" cy="8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0" name="Line 39"/>
              <p:cNvSpPr>
                <a:spLocks noChangeShapeType="1"/>
              </p:cNvSpPr>
              <p:nvPr/>
            </p:nvSpPr>
            <p:spPr bwMode="auto">
              <a:xfrm>
                <a:off x="0" y="89"/>
                <a:ext cx="143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1" name="Line 40"/>
              <p:cNvSpPr>
                <a:spLocks noChangeShapeType="1"/>
              </p:cNvSpPr>
              <p:nvPr/>
            </p:nvSpPr>
            <p:spPr bwMode="auto">
              <a:xfrm flipV="1">
                <a:off x="1434" y="0"/>
                <a:ext cx="0" cy="8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107" name="Group 41"/>
          <p:cNvGrpSpPr/>
          <p:nvPr/>
        </p:nvGrpSpPr>
        <p:grpSpPr bwMode="auto">
          <a:xfrm>
            <a:off x="543513" y="3473803"/>
            <a:ext cx="6794176" cy="898525"/>
            <a:chOff x="-545" y="147"/>
            <a:chExt cx="4179" cy="566"/>
          </a:xfrm>
        </p:grpSpPr>
        <p:grpSp>
          <p:nvGrpSpPr>
            <p:cNvPr id="108" name="Group 42"/>
            <p:cNvGrpSpPr/>
            <p:nvPr/>
          </p:nvGrpSpPr>
          <p:grpSpPr bwMode="auto">
            <a:xfrm>
              <a:off x="-545" y="147"/>
              <a:ext cx="4179" cy="258"/>
              <a:chOff x="-545" y="147"/>
              <a:chExt cx="4179" cy="258"/>
            </a:xfrm>
          </p:grpSpPr>
          <p:sp>
            <p:nvSpPr>
              <p:cNvPr id="125" name="Text Box 43"/>
              <p:cNvSpPr txBox="1">
                <a:spLocks noChangeArrowheads="1"/>
              </p:cNvSpPr>
              <p:nvPr/>
            </p:nvSpPr>
            <p:spPr bwMode="auto">
              <a:xfrm>
                <a:off x="-545" y="147"/>
                <a:ext cx="133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defRP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取</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d2=3:</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二趟分组：</a:t>
                </a:r>
                <a:endPar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6" name="Text Box 44"/>
              <p:cNvSpPr txBox="1">
                <a:spLocks noChangeArrowheads="1"/>
              </p:cNvSpPr>
              <p:nvPr/>
            </p:nvSpPr>
            <p:spPr bwMode="auto">
              <a:xfrm>
                <a:off x="760" y="153"/>
                <a:ext cx="287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defRPr/>
                </a:pPr>
                <a:r>
                  <a:rPr lang="en-US" altLang="zh-CN" sz="2000" b="1" dirty="0">
                    <a:solidFill>
                      <a:srgbClr val="FF3300"/>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0066FF"/>
                    </a:solidFill>
                    <a:latin typeface="Times New Roman" panose="02020603050405020304" pitchFamily="18" charset="0"/>
                    <a:ea typeface="宋体" panose="02010600030101010101" pitchFamily="2" charset="-122"/>
                    <a:cs typeface="Times New Roman" panose="02020603050405020304" pitchFamily="18" charset="0"/>
                  </a:rPr>
                  <a:t>27</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48</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FF3300"/>
                    </a:solidFill>
                    <a:latin typeface="Times New Roman" panose="02020603050405020304" pitchFamily="18" charset="0"/>
                    <a:ea typeface="宋体" panose="02010600030101010101" pitchFamily="2" charset="-122"/>
                    <a:cs typeface="Times New Roman" panose="02020603050405020304" pitchFamily="18" charset="0"/>
                  </a:rPr>
                  <a:t>55</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0066FF"/>
                    </a:solidFill>
                    <a:latin typeface="Times New Roman" panose="02020603050405020304" pitchFamily="18" charset="0"/>
                    <a:ea typeface="宋体" panose="02010600030101010101" pitchFamily="2" charset="-122"/>
                    <a:cs typeface="Times New Roman" panose="02020603050405020304" pitchFamily="18" charset="0"/>
                  </a:rPr>
                  <a:t>4</a:t>
                </a:r>
                <a:r>
                  <a:rPr lang="en-US" altLang="zh-CN" sz="2000" b="1" dirty="0">
                    <a:solidFill>
                      <a:srgbClr val="FF99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49</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FF3300"/>
                    </a:solidFill>
                    <a:latin typeface="Times New Roman" panose="02020603050405020304" pitchFamily="18" charset="0"/>
                    <a:ea typeface="宋体" panose="02010600030101010101" pitchFamily="2" charset="-122"/>
                    <a:cs typeface="Times New Roman" panose="02020603050405020304" pitchFamily="18" charset="0"/>
                  </a:rPr>
                  <a:t>38</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0066FF"/>
                    </a:solidFill>
                    <a:latin typeface="Times New Roman" panose="02020603050405020304" pitchFamily="18" charset="0"/>
                    <a:ea typeface="宋体" panose="02010600030101010101" pitchFamily="2" charset="-122"/>
                    <a:cs typeface="Times New Roman" panose="02020603050405020304" pitchFamily="18" charset="0"/>
                  </a:rPr>
                  <a:t>65</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97</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FF3300"/>
                    </a:solidFill>
                    <a:latin typeface="Times New Roman" panose="02020603050405020304" pitchFamily="18" charset="0"/>
                    <a:ea typeface="宋体" panose="02010600030101010101" pitchFamily="2" charset="-122"/>
                    <a:cs typeface="Times New Roman" panose="02020603050405020304" pitchFamily="18" charset="0"/>
                  </a:rPr>
                  <a:t>76</a:t>
                </a:r>
                <a:endParaRPr lang="zh-CN" sz="2000" b="1" dirty="0">
                  <a:solidFill>
                    <a:srgbClr val="FF99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09" name="Group 45"/>
            <p:cNvGrpSpPr/>
            <p:nvPr/>
          </p:nvGrpSpPr>
          <p:grpSpPr bwMode="auto">
            <a:xfrm>
              <a:off x="899" y="360"/>
              <a:ext cx="2656" cy="104"/>
              <a:chOff x="0" y="0"/>
              <a:chExt cx="2656" cy="104"/>
            </a:xfrm>
          </p:grpSpPr>
          <p:sp>
            <p:nvSpPr>
              <p:cNvPr id="120" name="Line 46"/>
              <p:cNvSpPr>
                <a:spLocks noChangeShapeType="1"/>
              </p:cNvSpPr>
              <p:nvPr/>
            </p:nvSpPr>
            <p:spPr bwMode="auto">
              <a:xfrm>
                <a:off x="0" y="4"/>
                <a:ext cx="0" cy="1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1" name="Line 47"/>
              <p:cNvSpPr>
                <a:spLocks noChangeShapeType="1"/>
              </p:cNvSpPr>
              <p:nvPr/>
            </p:nvSpPr>
            <p:spPr bwMode="auto">
              <a:xfrm>
                <a:off x="0" y="104"/>
                <a:ext cx="265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2" name="Line 48"/>
              <p:cNvSpPr>
                <a:spLocks noChangeShapeType="1"/>
              </p:cNvSpPr>
              <p:nvPr/>
            </p:nvSpPr>
            <p:spPr bwMode="auto">
              <a:xfrm>
                <a:off x="841" y="0"/>
                <a:ext cx="0" cy="1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3" name="Line 49"/>
              <p:cNvSpPr>
                <a:spLocks noChangeShapeType="1"/>
              </p:cNvSpPr>
              <p:nvPr/>
            </p:nvSpPr>
            <p:spPr bwMode="auto">
              <a:xfrm>
                <a:off x="1674" y="0"/>
                <a:ext cx="0" cy="1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4" name="Line 50"/>
              <p:cNvSpPr>
                <a:spLocks noChangeShapeType="1"/>
              </p:cNvSpPr>
              <p:nvPr/>
            </p:nvSpPr>
            <p:spPr bwMode="auto">
              <a:xfrm>
                <a:off x="2641" y="0"/>
                <a:ext cx="0" cy="1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10" name="Group 51"/>
            <p:cNvGrpSpPr/>
            <p:nvPr/>
          </p:nvGrpSpPr>
          <p:grpSpPr bwMode="auto">
            <a:xfrm>
              <a:off x="1140" y="479"/>
              <a:ext cx="1741" cy="104"/>
              <a:chOff x="0" y="0"/>
              <a:chExt cx="1741" cy="104"/>
            </a:xfrm>
          </p:grpSpPr>
          <p:sp>
            <p:nvSpPr>
              <p:cNvPr id="116" name="Line 52"/>
              <p:cNvSpPr>
                <a:spLocks noChangeShapeType="1"/>
              </p:cNvSpPr>
              <p:nvPr/>
            </p:nvSpPr>
            <p:spPr bwMode="auto">
              <a:xfrm>
                <a:off x="0" y="4"/>
                <a:ext cx="0" cy="1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7" name="Line 53"/>
              <p:cNvSpPr>
                <a:spLocks noChangeShapeType="1"/>
              </p:cNvSpPr>
              <p:nvPr/>
            </p:nvSpPr>
            <p:spPr bwMode="auto">
              <a:xfrm>
                <a:off x="0" y="104"/>
                <a:ext cx="172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8" name="Line 54"/>
              <p:cNvSpPr>
                <a:spLocks noChangeShapeType="1"/>
              </p:cNvSpPr>
              <p:nvPr/>
            </p:nvSpPr>
            <p:spPr bwMode="auto">
              <a:xfrm>
                <a:off x="841" y="0"/>
                <a:ext cx="0" cy="1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9" name="Line 55"/>
              <p:cNvSpPr>
                <a:spLocks noChangeShapeType="1"/>
              </p:cNvSpPr>
              <p:nvPr/>
            </p:nvSpPr>
            <p:spPr bwMode="auto">
              <a:xfrm>
                <a:off x="1741" y="0"/>
                <a:ext cx="0" cy="1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11" name="Group 56"/>
            <p:cNvGrpSpPr/>
            <p:nvPr/>
          </p:nvGrpSpPr>
          <p:grpSpPr bwMode="auto">
            <a:xfrm>
              <a:off x="1481" y="609"/>
              <a:ext cx="1741" cy="104"/>
              <a:chOff x="0" y="0"/>
              <a:chExt cx="1741" cy="104"/>
            </a:xfrm>
          </p:grpSpPr>
          <p:sp>
            <p:nvSpPr>
              <p:cNvPr id="112" name="Line 57"/>
              <p:cNvSpPr>
                <a:spLocks noChangeShapeType="1"/>
              </p:cNvSpPr>
              <p:nvPr/>
            </p:nvSpPr>
            <p:spPr bwMode="auto">
              <a:xfrm>
                <a:off x="0" y="4"/>
                <a:ext cx="0" cy="1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3" name="Line 58"/>
              <p:cNvSpPr>
                <a:spLocks noChangeShapeType="1"/>
              </p:cNvSpPr>
              <p:nvPr/>
            </p:nvSpPr>
            <p:spPr bwMode="auto">
              <a:xfrm>
                <a:off x="0" y="104"/>
                <a:ext cx="172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4" name="Line 59"/>
              <p:cNvSpPr>
                <a:spLocks noChangeShapeType="1"/>
              </p:cNvSpPr>
              <p:nvPr/>
            </p:nvSpPr>
            <p:spPr bwMode="auto">
              <a:xfrm>
                <a:off x="841" y="0"/>
                <a:ext cx="0" cy="1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 name="Line 60"/>
              <p:cNvSpPr>
                <a:spLocks noChangeShapeType="1"/>
              </p:cNvSpPr>
              <p:nvPr/>
            </p:nvSpPr>
            <p:spPr bwMode="auto">
              <a:xfrm>
                <a:off x="1741" y="0"/>
                <a:ext cx="0" cy="1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0-#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2"/>
                                        </p:tgtEl>
                                        <p:attrNameLst>
                                          <p:attrName>style.visibility</p:attrName>
                                        </p:attrNameLst>
                                      </p:cBhvr>
                                      <p:to>
                                        <p:strVal val="visible"/>
                                      </p:to>
                                    </p:set>
                                    <p:anim calcmode="lin" valueType="num">
                                      <p:cBhvr additive="base">
                                        <p:cTn id="13" dur="500" fill="hold"/>
                                        <p:tgtEl>
                                          <p:spTgt spid="82"/>
                                        </p:tgtEl>
                                        <p:attrNameLst>
                                          <p:attrName>ppt_x</p:attrName>
                                        </p:attrNameLst>
                                      </p:cBhvr>
                                      <p:tavLst>
                                        <p:tav tm="0">
                                          <p:val>
                                            <p:strVal val="0-#ppt_w/2"/>
                                          </p:val>
                                        </p:tav>
                                        <p:tav tm="100000">
                                          <p:val>
                                            <p:strVal val="#ppt_x"/>
                                          </p:val>
                                        </p:tav>
                                      </p:tavLst>
                                    </p:anim>
                                    <p:anim calcmode="lin" valueType="num">
                                      <p:cBhvr additive="base">
                                        <p:cTn id="14" dur="500" fill="hold"/>
                                        <p:tgtEl>
                                          <p:spTgt spid="8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6"/>
                                        </p:tgtEl>
                                        <p:attrNameLst>
                                          <p:attrName>style.visibility</p:attrName>
                                        </p:attrNameLst>
                                      </p:cBhvr>
                                      <p:to>
                                        <p:strVal val="visible"/>
                                      </p:to>
                                    </p:set>
                                    <p:anim calcmode="lin" valueType="num">
                                      <p:cBhvr additive="base">
                                        <p:cTn id="19" dur="500" fill="hold"/>
                                        <p:tgtEl>
                                          <p:spTgt spid="76"/>
                                        </p:tgtEl>
                                        <p:attrNameLst>
                                          <p:attrName>ppt_x</p:attrName>
                                        </p:attrNameLst>
                                      </p:cBhvr>
                                      <p:tavLst>
                                        <p:tav tm="0">
                                          <p:val>
                                            <p:strVal val="0-#ppt_w/2"/>
                                          </p:val>
                                        </p:tav>
                                        <p:tav tm="100000">
                                          <p:val>
                                            <p:strVal val="#ppt_x"/>
                                          </p:val>
                                        </p:tav>
                                      </p:tavLst>
                                    </p:anim>
                                    <p:anim calcmode="lin" valueType="num">
                                      <p:cBhvr additive="base">
                                        <p:cTn id="20" dur="500" fill="hold"/>
                                        <p:tgtEl>
                                          <p:spTgt spid="7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7"/>
                                        </p:tgtEl>
                                        <p:attrNameLst>
                                          <p:attrName>style.visibility</p:attrName>
                                        </p:attrNameLst>
                                      </p:cBhvr>
                                      <p:to>
                                        <p:strVal val="visible"/>
                                      </p:to>
                                    </p:set>
                                    <p:anim calcmode="lin" valueType="num">
                                      <p:cBhvr additive="base">
                                        <p:cTn id="25" dur="500" fill="hold"/>
                                        <p:tgtEl>
                                          <p:spTgt spid="107"/>
                                        </p:tgtEl>
                                        <p:attrNameLst>
                                          <p:attrName>ppt_x</p:attrName>
                                        </p:attrNameLst>
                                      </p:cBhvr>
                                      <p:tavLst>
                                        <p:tav tm="0">
                                          <p:val>
                                            <p:strVal val="0-#ppt_w/2"/>
                                          </p:val>
                                        </p:tav>
                                        <p:tav tm="100000">
                                          <p:val>
                                            <p:strVal val="#ppt_x"/>
                                          </p:val>
                                        </p:tav>
                                      </p:tavLst>
                                    </p:anim>
                                    <p:anim calcmode="lin" valueType="num">
                                      <p:cBhvr additive="base">
                                        <p:cTn id="26" dur="500" fill="hold"/>
                                        <p:tgtEl>
                                          <p:spTgt spid="10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anim calcmode="lin" valueType="num">
                                      <p:cBhvr additive="base">
                                        <p:cTn id="31" dur="500" fill="hold"/>
                                        <p:tgtEl>
                                          <p:spTgt spid="79"/>
                                        </p:tgtEl>
                                        <p:attrNameLst>
                                          <p:attrName>ppt_x</p:attrName>
                                        </p:attrNameLst>
                                      </p:cBhvr>
                                      <p:tavLst>
                                        <p:tav tm="0">
                                          <p:val>
                                            <p:strVal val="0-#ppt_w/2"/>
                                          </p:val>
                                        </p:tav>
                                        <p:tav tm="100000">
                                          <p:val>
                                            <p:strVal val="#ppt_x"/>
                                          </p:val>
                                        </p:tav>
                                      </p:tavLst>
                                    </p:anim>
                                    <p:anim calcmode="lin" valueType="num">
                                      <p:cBhvr additive="base">
                                        <p:cTn id="32" dur="500" fill="hold"/>
                                        <p:tgtEl>
                                          <p:spTgt spid="7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anim calcmode="lin" valueType="num">
                                      <p:cBhvr additive="base">
                                        <p:cTn id="37" dur="500" fill="hold"/>
                                        <p:tgtEl>
                                          <p:spTgt spid="67"/>
                                        </p:tgtEl>
                                        <p:attrNameLst>
                                          <p:attrName>ppt_x</p:attrName>
                                        </p:attrNameLst>
                                      </p:cBhvr>
                                      <p:tavLst>
                                        <p:tav tm="0">
                                          <p:val>
                                            <p:strVal val="0-#ppt_w/2"/>
                                          </p:val>
                                        </p:tav>
                                        <p:tav tm="100000">
                                          <p:val>
                                            <p:strVal val="#ppt_x"/>
                                          </p:val>
                                        </p:tav>
                                      </p:tavLst>
                                    </p:anim>
                                    <p:anim calcmode="lin" valueType="num">
                                      <p:cBhvr additive="base">
                                        <p:cTn id="38" dur="500" fill="hold"/>
                                        <p:tgtEl>
                                          <p:spTgt spid="6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500" fill="hold"/>
                                        <p:tgtEl>
                                          <p:spTgt spid="70"/>
                                        </p:tgtEl>
                                        <p:attrNameLst>
                                          <p:attrName>ppt_x</p:attrName>
                                        </p:attrNameLst>
                                      </p:cBhvr>
                                      <p:tavLst>
                                        <p:tav tm="0">
                                          <p:val>
                                            <p:strVal val="0-#ppt_w/2"/>
                                          </p:val>
                                        </p:tav>
                                        <p:tav tm="100000">
                                          <p:val>
                                            <p:strVal val="#ppt_x"/>
                                          </p:val>
                                        </p:tav>
                                      </p:tavLst>
                                    </p:anim>
                                    <p:anim calcmode="lin" valueType="num">
                                      <p:cBhvr additive="base">
                                        <p:cTn id="44" dur="500" fill="hold"/>
                                        <p:tgtEl>
                                          <p:spTgt spid="7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commondata" val="eyJoZGlkIjoiMzRhNTlkNjQ4NDU5MmNkNmE4OGY1OTU0MGQzOWYyMzcifQ=="/>
</p:tagLst>
</file>

<file path=ppt/theme/theme1.xml><?xml version="1.0" encoding="utf-8"?>
<a:theme xmlns:a="http://schemas.openxmlformats.org/drawingml/2006/main" name="第一PPT，www.1ppt.com">
  <a:themeElements>
    <a:clrScheme name="Blue-green">
      <a:dk1>
        <a:srgbClr val="595959"/>
      </a:dk1>
      <a:lt1>
        <a:sysClr val="window" lastClr="FFFFFF"/>
      </a:lt1>
      <a:dk2>
        <a:srgbClr val="595959"/>
      </a:dk2>
      <a:lt2>
        <a:srgbClr val="E7E6E6"/>
      </a:lt2>
      <a:accent1>
        <a:srgbClr val="65AECF"/>
      </a:accent1>
      <a:accent2>
        <a:srgbClr val="84C4C3"/>
      </a:accent2>
      <a:accent3>
        <a:srgbClr val="84CEB0"/>
      </a:accent3>
      <a:accent4>
        <a:srgbClr val="65BFCF"/>
      </a:accent4>
      <a:accent5>
        <a:srgbClr val="86B6C6"/>
      </a:accent5>
      <a:accent6>
        <a:srgbClr val="87CBD1"/>
      </a:accent6>
      <a:hlink>
        <a:srgbClr val="FF7284"/>
      </a:hlink>
      <a:folHlink>
        <a:srgbClr val="00767E"/>
      </a:folHlink>
    </a:clrScheme>
    <a:fontScheme name="Backary">
      <a:majorFont>
        <a:latin typeface="Arial"/>
        <a:ea typeface="微软雅黑"/>
        <a:cs typeface=""/>
      </a:majorFont>
      <a:minorFont>
        <a:latin typeface="Arial"/>
        <a:ea typeface="微软雅黑"/>
        <a:cs typeface=""/>
      </a:minorFont>
    </a:fontScheme>
    <a:fmtScheme name="极端阴影">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11445</Words>
  <Application>WPS 演示</Application>
  <PresentationFormat>宽屏</PresentationFormat>
  <Paragraphs>1063</Paragraphs>
  <Slides>40</Slides>
  <Notes>2</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7</vt:i4>
      </vt:variant>
      <vt:variant>
        <vt:lpstr>幻灯片标题</vt:lpstr>
      </vt:variant>
      <vt:variant>
        <vt:i4>40</vt:i4>
      </vt:variant>
    </vt:vector>
  </HeadingPairs>
  <TitlesOfParts>
    <vt:vector size="61" baseType="lpstr">
      <vt:lpstr>Arial</vt:lpstr>
      <vt:lpstr>宋体</vt:lpstr>
      <vt:lpstr>Wingdings</vt:lpstr>
      <vt:lpstr>Arial Narrow</vt:lpstr>
      <vt:lpstr>Calibri</vt:lpstr>
      <vt:lpstr>Times New Roman</vt:lpstr>
      <vt:lpstr>楷体</vt:lpstr>
      <vt:lpstr>Garamond</vt:lpstr>
      <vt:lpstr>微软雅黑</vt:lpstr>
      <vt:lpstr>Arial Unicode MS</vt:lpstr>
      <vt:lpstr>Fences</vt:lpstr>
      <vt:lpstr>Sitka Small</vt:lpstr>
      <vt:lpstr>Symbol</vt:lpstr>
      <vt:lpstr>第一PPT，www.1ppt.com</vt:lpstr>
      <vt:lpstr>Equation.3</vt:lpstr>
      <vt:lpstr>Equation.3</vt:lpstr>
      <vt:lpstr>Equation.3</vt:lpstr>
      <vt:lpstr>Equation.3</vt:lpstr>
      <vt:lpstr>Package</vt:lpstr>
      <vt:lpstr>Package</vt:lpstr>
      <vt:lpstr>Package</vt:lpstr>
      <vt:lpstr>数据结构</vt:lpstr>
      <vt:lpstr>导读</vt:lpstr>
      <vt:lpstr>CONTENTS</vt:lpstr>
      <vt:lpstr>排序的基本概念</vt:lpstr>
      <vt:lpstr>直接插入排序</vt:lpstr>
      <vt:lpstr>PowerPoint 演示文稿</vt:lpstr>
      <vt:lpstr>直接插入排序性能分析</vt:lpstr>
      <vt:lpstr>希尔排序</vt:lpstr>
      <vt:lpstr>希尔排序</vt:lpstr>
      <vt:lpstr>练习题</vt:lpstr>
      <vt:lpstr>希尔排序性能分析</vt:lpstr>
      <vt:lpstr>交换排序-冒泡排序</vt:lpstr>
      <vt:lpstr>交换排序-快速排序</vt:lpstr>
      <vt:lpstr>快速排序算法及分析</vt:lpstr>
      <vt:lpstr>快速排序算法性能分析</vt:lpstr>
      <vt:lpstr>选择排序—简单选择排序</vt:lpstr>
      <vt:lpstr>简单选择排序示例</vt:lpstr>
      <vt:lpstr>选择排序—堆排序</vt:lpstr>
      <vt:lpstr>堆的定义</vt:lpstr>
      <vt:lpstr>堆的定义</vt:lpstr>
      <vt:lpstr>堆排序的思路分析</vt:lpstr>
      <vt:lpstr>堆排序</vt:lpstr>
      <vt:lpstr>堆排序示例</vt:lpstr>
      <vt:lpstr>堆排序示例</vt:lpstr>
      <vt:lpstr>堆排序示例</vt:lpstr>
      <vt:lpstr>归并排序</vt:lpstr>
      <vt:lpstr>二路归并排序</vt:lpstr>
      <vt:lpstr>一次归并的算法</vt:lpstr>
      <vt:lpstr>归并排序性能分析</vt:lpstr>
      <vt:lpstr>PowerPoint 演示文稿</vt:lpstr>
      <vt:lpstr>基数排序</vt:lpstr>
      <vt:lpstr>多关键字排序策略</vt:lpstr>
      <vt:lpstr>链式基数排序</vt:lpstr>
      <vt:lpstr>PowerPoint 演示文稿</vt:lpstr>
      <vt:lpstr>CONTENTS</vt:lpstr>
      <vt:lpstr>外部排序算法</vt:lpstr>
      <vt:lpstr>外部排序算法</vt:lpstr>
      <vt:lpstr>外部排序算法</vt:lpstr>
      <vt:lpstr>本章小结</vt:lpstr>
      <vt:lpstr>数据结构</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网页风格工作汇报</dc:title>
  <dc:creator>第一PPT</dc:creator>
  <cp:keywords>www.1ppt.com</cp:keywords>
  <dc:description>www.1ppt.com</dc:description>
  <cp:lastModifiedBy>何</cp:lastModifiedBy>
  <cp:revision>646</cp:revision>
  <dcterms:created xsi:type="dcterms:W3CDTF">2016-06-02T05:21:00Z</dcterms:created>
  <dcterms:modified xsi:type="dcterms:W3CDTF">2024-02-26T04:54:35Z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280342C18A3D4603A11A8CA17BE3B562_12</vt:lpwstr>
  </property>
  <property fmtid="{D5CDD505-2E9C-101B-9397-08002B2CF9AE}" pid="3" name="KSOProductBuildVer">
    <vt:lpwstr>2052-12.1.0.16250</vt:lpwstr>
  </property>
</Properties>
</file>